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22" r:id="rId3"/>
    <p:sldId id="323" r:id="rId4"/>
    <p:sldId id="324" r:id="rId5"/>
    <p:sldId id="325" r:id="rId6"/>
    <p:sldId id="272" r:id="rId7"/>
    <p:sldId id="279" r:id="rId8"/>
    <p:sldId id="327" r:id="rId9"/>
    <p:sldId id="290" r:id="rId10"/>
    <p:sldId id="293" r:id="rId11"/>
    <p:sldId id="326" r:id="rId12"/>
    <p:sldId id="298" r:id="rId13"/>
    <p:sldId id="306" r:id="rId14"/>
    <p:sldId id="309" r:id="rId15"/>
    <p:sldId id="269" r:id="rId16"/>
    <p:sldId id="328" r:id="rId17"/>
    <p:sldId id="329" r:id="rId18"/>
    <p:sldId id="330" r:id="rId19"/>
    <p:sldId id="314" r:id="rId20"/>
    <p:sldId id="317" r:id="rId21"/>
    <p:sldId id="319" r:id="rId22"/>
    <p:sldId id="320" r:id="rId23"/>
    <p:sldId id="321" r:id="rId24"/>
    <p:sldId id="316" r:id="rId25"/>
  </p:sldIdLst>
  <p:sldSz cx="7199313" cy="5759450"/>
  <p:notesSz cx="6858000" cy="9144000"/>
  <p:defaultTextStyle>
    <a:defPPr>
      <a:defRPr lang="tr-TR"/>
    </a:defPPr>
    <a:lvl1pPr marL="0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1pPr>
    <a:lvl2pPr marL="276423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2pPr>
    <a:lvl3pPr marL="552846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3pPr>
    <a:lvl4pPr marL="829269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4pPr>
    <a:lvl5pPr marL="1105692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5pPr>
    <a:lvl6pPr marL="1382116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6pPr>
    <a:lvl7pPr marL="1658539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7pPr>
    <a:lvl8pPr marL="1934962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8pPr>
    <a:lvl9pPr marL="2211385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726" autoAdjust="0"/>
  </p:normalViewPr>
  <p:slideViewPr>
    <p:cSldViewPr snapToGrid="0">
      <p:cViewPr varScale="1">
        <p:scale>
          <a:sx n="79" d="100"/>
          <a:sy n="79" d="100"/>
        </p:scale>
        <p:origin x="-1650" y="-90"/>
      </p:cViewPr>
      <p:guideLst>
        <p:guide orient="horz" pos="1814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FC5A9-21F9-44A2-A925-3AFB09D4242D}" type="doc">
      <dgm:prSet loTypeId="urn:microsoft.com/office/officeart/2005/8/layout/arrow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36DC6985-822C-4CED-B264-3BEA3FD54EA6}">
      <dgm:prSet phldrT="[Metin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MERKEZİ SINAVLA</a:t>
          </a:r>
          <a:endParaRPr lang="tr-T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8AABFA9-0026-4591-8D83-D76679B4A1E1}" type="parTrans" cxnId="{070DB918-17F8-4888-A721-31960E74D2E2}">
      <dgm:prSet/>
      <dgm:spPr/>
      <dgm:t>
        <a:bodyPr/>
        <a:lstStyle/>
        <a:p>
          <a:endParaRPr lang="tr-TR"/>
        </a:p>
      </dgm:t>
    </dgm:pt>
    <dgm:pt modelId="{A6445A0E-192E-429E-88CE-8BA13384652C}" type="sibTrans" cxnId="{070DB918-17F8-4888-A721-31960E74D2E2}">
      <dgm:prSet/>
      <dgm:spPr/>
      <dgm:t>
        <a:bodyPr/>
        <a:lstStyle/>
        <a:p>
          <a:endParaRPr lang="tr-TR"/>
        </a:p>
      </dgm:t>
    </dgm:pt>
    <dgm:pt modelId="{20EE7696-F3DD-4DE5-9EDE-08AA5C4FD9C8}">
      <dgm:prSet phldrT="[Metin]"/>
      <dgm:spPr/>
      <dgm:t>
        <a:bodyPr/>
        <a:lstStyle/>
        <a:p>
          <a:r>
            <a:rPr lang="tr-T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ADRESE DAYALI</a:t>
          </a:r>
          <a:endParaRPr lang="tr-TR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81AFE52-7675-46AE-892A-3C89CDA5AB51}" type="parTrans" cxnId="{D4537B97-86BE-492B-A505-A07621D350D8}">
      <dgm:prSet/>
      <dgm:spPr/>
      <dgm:t>
        <a:bodyPr/>
        <a:lstStyle/>
        <a:p>
          <a:endParaRPr lang="tr-TR"/>
        </a:p>
      </dgm:t>
    </dgm:pt>
    <dgm:pt modelId="{032495A6-2C30-40D4-958A-350176D5412D}" type="sibTrans" cxnId="{D4537B97-86BE-492B-A505-A07621D350D8}">
      <dgm:prSet/>
      <dgm:spPr/>
      <dgm:t>
        <a:bodyPr/>
        <a:lstStyle/>
        <a:p>
          <a:endParaRPr lang="tr-TR"/>
        </a:p>
      </dgm:t>
    </dgm:pt>
    <dgm:pt modelId="{4916020B-C1B9-490F-8584-5D9D733B84B9}" type="pres">
      <dgm:prSet presAssocID="{8A1FC5A9-21F9-44A2-A925-3AFB09D424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F543348-7AD5-44B6-A45D-C1919A63B55F}" type="pres">
      <dgm:prSet presAssocID="{36DC6985-822C-4CED-B264-3BEA3FD54EA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5F11A5-1BAC-4E00-9D9E-209A26E3CBA0}" type="pres">
      <dgm:prSet presAssocID="{20EE7696-F3DD-4DE5-9EDE-08AA5C4FD9C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9ECCD6-579A-4AE5-B057-B603BD9159D7}" type="presOf" srcId="{20EE7696-F3DD-4DE5-9EDE-08AA5C4FD9C8}" destId="{6E5F11A5-1BAC-4E00-9D9E-209A26E3CBA0}" srcOrd="0" destOrd="0" presId="urn:microsoft.com/office/officeart/2005/8/layout/arrow1"/>
    <dgm:cxn modelId="{38D190CF-C112-4B83-A0EC-7C84F991D8ED}" type="presOf" srcId="{36DC6985-822C-4CED-B264-3BEA3FD54EA6}" destId="{BF543348-7AD5-44B6-A45D-C1919A63B55F}" srcOrd="0" destOrd="0" presId="urn:microsoft.com/office/officeart/2005/8/layout/arrow1"/>
    <dgm:cxn modelId="{9427D455-8298-444B-B9DD-3FD46DFC6A43}" type="presOf" srcId="{8A1FC5A9-21F9-44A2-A925-3AFB09D4242D}" destId="{4916020B-C1B9-490F-8584-5D9D733B84B9}" srcOrd="0" destOrd="0" presId="urn:microsoft.com/office/officeart/2005/8/layout/arrow1"/>
    <dgm:cxn modelId="{070DB918-17F8-4888-A721-31960E74D2E2}" srcId="{8A1FC5A9-21F9-44A2-A925-3AFB09D4242D}" destId="{36DC6985-822C-4CED-B264-3BEA3FD54EA6}" srcOrd="0" destOrd="0" parTransId="{A8AABFA9-0026-4591-8D83-D76679B4A1E1}" sibTransId="{A6445A0E-192E-429E-88CE-8BA13384652C}"/>
    <dgm:cxn modelId="{D4537B97-86BE-492B-A505-A07621D350D8}" srcId="{8A1FC5A9-21F9-44A2-A925-3AFB09D4242D}" destId="{20EE7696-F3DD-4DE5-9EDE-08AA5C4FD9C8}" srcOrd="1" destOrd="0" parTransId="{481AFE52-7675-46AE-892A-3C89CDA5AB51}" sibTransId="{032495A6-2C30-40D4-958A-350176D5412D}"/>
    <dgm:cxn modelId="{5DE9BB23-D1B5-4F34-9B72-811534D58C25}" type="presParOf" srcId="{4916020B-C1B9-490F-8584-5D9D733B84B9}" destId="{BF543348-7AD5-44B6-A45D-C1919A63B55F}" srcOrd="0" destOrd="0" presId="urn:microsoft.com/office/officeart/2005/8/layout/arrow1"/>
    <dgm:cxn modelId="{26B34C24-E2B4-465C-8A76-6A9BEB97E2FF}" type="presParOf" srcId="{4916020B-C1B9-490F-8584-5D9D733B84B9}" destId="{6E5F11A5-1BAC-4E00-9D9E-209A26E3CBA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A34FB-FB1B-4358-9732-F8CEBFE0692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C75E90F-24AD-4B12-B5C7-2A5FA3326DC7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FEN LİSELERİ</a:t>
          </a:r>
          <a:endParaRPr lang="tr-TR" b="1" dirty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897AE47-F40E-4982-8DB6-1BEE3E51AD95}" type="parTrans" cxnId="{507474EE-C261-498B-83CB-0D2579FE593C}">
      <dgm:prSet/>
      <dgm:spPr/>
      <dgm:t>
        <a:bodyPr/>
        <a:lstStyle/>
        <a:p>
          <a:endParaRPr lang="tr-TR"/>
        </a:p>
      </dgm:t>
    </dgm:pt>
    <dgm:pt modelId="{4C48005D-FDD7-4D51-A033-A27C3F1C7B9C}" type="sibTrans" cxnId="{507474EE-C261-498B-83CB-0D2579FE593C}">
      <dgm:prSet/>
      <dgm:spPr/>
      <dgm:t>
        <a:bodyPr/>
        <a:lstStyle/>
        <a:p>
          <a:endParaRPr lang="tr-TR"/>
        </a:p>
      </dgm:t>
    </dgm:pt>
    <dgm:pt modelId="{3D27D469-A5C7-4699-940C-1B97347097F5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SOSYAL BİLİMLER LİSELERİ</a:t>
          </a:r>
          <a:endParaRPr lang="tr-TR" dirty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01A2B25-45A0-48E2-946D-549A523D7CA1}" type="parTrans" cxnId="{512EFDA3-931A-45ED-99D6-32E067387BFB}">
      <dgm:prSet/>
      <dgm:spPr/>
      <dgm:t>
        <a:bodyPr/>
        <a:lstStyle/>
        <a:p>
          <a:endParaRPr lang="tr-TR"/>
        </a:p>
      </dgm:t>
    </dgm:pt>
    <dgm:pt modelId="{D3A08E02-AE42-400B-86B2-B8C168E47E32}" type="sibTrans" cxnId="{512EFDA3-931A-45ED-99D6-32E067387BFB}">
      <dgm:prSet/>
      <dgm:spPr/>
      <dgm:t>
        <a:bodyPr/>
        <a:lstStyle/>
        <a:p>
          <a:endParaRPr lang="tr-TR"/>
        </a:p>
      </dgm:t>
    </dgm:pt>
    <dgm:pt modelId="{6F7197CE-F3B0-43B7-A6F3-8CBBE81827D4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PROJE OKULLARI</a:t>
          </a:r>
          <a:endParaRPr lang="tr-TR" b="1" dirty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EE9B6ED-4867-40BE-95FC-3ACB10F977E7}" type="parTrans" cxnId="{6069C068-1746-40BD-AE78-4BDD82FB7FC6}">
      <dgm:prSet/>
      <dgm:spPr/>
      <dgm:t>
        <a:bodyPr/>
        <a:lstStyle/>
        <a:p>
          <a:endParaRPr lang="tr-TR"/>
        </a:p>
      </dgm:t>
    </dgm:pt>
    <dgm:pt modelId="{94E11335-9200-402B-8A13-9EA8365859C6}" type="sibTrans" cxnId="{6069C068-1746-40BD-AE78-4BDD82FB7FC6}">
      <dgm:prSet/>
      <dgm:spPr/>
      <dgm:t>
        <a:bodyPr/>
        <a:lstStyle/>
        <a:p>
          <a:endParaRPr lang="tr-TR"/>
        </a:p>
      </dgm:t>
    </dgm:pt>
    <dgm:pt modelId="{8BCCC0CD-D584-45AA-A54C-A05B5DCA3D0F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BAZI ANADOLU LİSELERİ</a:t>
          </a:r>
          <a:endParaRPr lang="tr-TR" dirty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ED09627-B3A4-4398-98DA-1C49772CAE82}" type="parTrans" cxnId="{9D80B301-2978-429C-BE00-D644BD715C49}">
      <dgm:prSet/>
      <dgm:spPr/>
      <dgm:t>
        <a:bodyPr/>
        <a:lstStyle/>
        <a:p>
          <a:endParaRPr lang="tr-TR"/>
        </a:p>
      </dgm:t>
    </dgm:pt>
    <dgm:pt modelId="{F64047B7-2AB4-41E4-B486-26EA62D85AC9}" type="sibTrans" cxnId="{9D80B301-2978-429C-BE00-D644BD715C49}">
      <dgm:prSet/>
      <dgm:spPr/>
      <dgm:t>
        <a:bodyPr/>
        <a:lstStyle/>
        <a:p>
          <a:endParaRPr lang="tr-TR"/>
        </a:p>
      </dgm:t>
    </dgm:pt>
    <dgm:pt modelId="{1946A41D-4DB6-4755-A855-882C26560392}" type="pres">
      <dgm:prSet presAssocID="{D45A34FB-FB1B-4358-9732-F8CEBFE06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3CD41F1-E18B-41EE-98C0-86346AA5982B}" type="pres">
      <dgm:prSet presAssocID="{7C75E90F-24AD-4B12-B5C7-2A5FA3326DC7}" presName="compNode" presStyleCnt="0"/>
      <dgm:spPr/>
    </dgm:pt>
    <dgm:pt modelId="{7E601BA1-055A-4A21-A4CC-88EE15C45C73}" type="pres">
      <dgm:prSet presAssocID="{7C75E90F-24AD-4B12-B5C7-2A5FA3326DC7}" presName="pictRect" presStyleLbl="node1" presStyleIdx="0" presStyleCnt="4" custScaleX="89357" custScaleY="940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B649DF-0CA6-4A2F-B3D5-7B3B8D3DD8F9}" type="pres">
      <dgm:prSet presAssocID="{7C75E90F-24AD-4B12-B5C7-2A5FA3326DC7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536710-F385-457C-B093-261828F12FDF}" type="pres">
      <dgm:prSet presAssocID="{4C48005D-FDD7-4D51-A033-A27C3F1C7B9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EBBCDE7-690F-48DF-BA0F-290DF0A9A808}" type="pres">
      <dgm:prSet presAssocID="{3D27D469-A5C7-4699-940C-1B97347097F5}" presName="compNode" presStyleCnt="0"/>
      <dgm:spPr/>
    </dgm:pt>
    <dgm:pt modelId="{85E8EB91-AAAA-4EC9-A0D9-7DD25AA777FB}" type="pres">
      <dgm:prSet presAssocID="{3D27D469-A5C7-4699-940C-1B97347097F5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3DB87D3-6613-48FC-AE03-9D41BF2F52CF}" type="pres">
      <dgm:prSet presAssocID="{3D27D469-A5C7-4699-940C-1B97347097F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5D4093-8D67-456C-ABDC-0385B7DB0679}" type="pres">
      <dgm:prSet presAssocID="{D3A08E02-AE42-400B-86B2-B8C168E47E3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8671EB74-E7F5-4CFC-9EA9-591F70C9B25B}" type="pres">
      <dgm:prSet presAssocID="{6F7197CE-F3B0-43B7-A6F3-8CBBE81827D4}" presName="compNode" presStyleCnt="0"/>
      <dgm:spPr/>
    </dgm:pt>
    <dgm:pt modelId="{80326C35-14E9-4B69-B034-D1CCA1A8A46D}" type="pres">
      <dgm:prSet presAssocID="{6F7197CE-F3B0-43B7-A6F3-8CBBE81827D4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423057D-8A29-470D-BC9D-493B178B5793}" type="pres">
      <dgm:prSet presAssocID="{6F7197CE-F3B0-43B7-A6F3-8CBBE81827D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0852EE-AB79-4400-A9D1-2D94E7EC59E1}" type="pres">
      <dgm:prSet presAssocID="{94E11335-9200-402B-8A13-9EA8365859C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C7A515E-463D-498B-854C-7C6C19370528}" type="pres">
      <dgm:prSet presAssocID="{8BCCC0CD-D584-45AA-A54C-A05B5DCA3D0F}" presName="compNode" presStyleCnt="0"/>
      <dgm:spPr/>
    </dgm:pt>
    <dgm:pt modelId="{2B2ECEFD-BC2B-4E45-AA2F-5BB487C535E1}" type="pres">
      <dgm:prSet presAssocID="{8BCCC0CD-D584-45AA-A54C-A05B5DCA3D0F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194FE2E-3A8B-4CB6-9DCB-97E837A960FC}" type="pres">
      <dgm:prSet presAssocID="{8BCCC0CD-D584-45AA-A54C-A05B5DCA3D0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4594699-5A8B-4ABE-9FE9-A3D7E62E65D3}" type="presOf" srcId="{8BCCC0CD-D584-45AA-A54C-A05B5DCA3D0F}" destId="{A194FE2E-3A8B-4CB6-9DCB-97E837A960FC}" srcOrd="0" destOrd="0" presId="urn:microsoft.com/office/officeart/2005/8/layout/pList1"/>
    <dgm:cxn modelId="{425777A4-6396-4057-BEFF-D0BAA784A64E}" type="presOf" srcId="{D3A08E02-AE42-400B-86B2-B8C168E47E32}" destId="{165D4093-8D67-456C-ABDC-0385B7DB0679}" srcOrd="0" destOrd="0" presId="urn:microsoft.com/office/officeart/2005/8/layout/pList1"/>
    <dgm:cxn modelId="{1089900E-78F4-4742-AE42-4D796288E927}" type="presOf" srcId="{7C75E90F-24AD-4B12-B5C7-2A5FA3326DC7}" destId="{81B649DF-0CA6-4A2F-B3D5-7B3B8D3DD8F9}" srcOrd="0" destOrd="0" presId="urn:microsoft.com/office/officeart/2005/8/layout/pList1"/>
    <dgm:cxn modelId="{D971DD5F-F7E8-420F-AE54-D276BC53DF3B}" type="presOf" srcId="{6F7197CE-F3B0-43B7-A6F3-8CBBE81827D4}" destId="{7423057D-8A29-470D-BC9D-493B178B5793}" srcOrd="0" destOrd="0" presId="urn:microsoft.com/office/officeart/2005/8/layout/pList1"/>
    <dgm:cxn modelId="{512EFDA3-931A-45ED-99D6-32E067387BFB}" srcId="{D45A34FB-FB1B-4358-9732-F8CEBFE06922}" destId="{3D27D469-A5C7-4699-940C-1B97347097F5}" srcOrd="1" destOrd="0" parTransId="{301A2B25-45A0-48E2-946D-549A523D7CA1}" sibTransId="{D3A08E02-AE42-400B-86B2-B8C168E47E32}"/>
    <dgm:cxn modelId="{6069C068-1746-40BD-AE78-4BDD82FB7FC6}" srcId="{D45A34FB-FB1B-4358-9732-F8CEBFE06922}" destId="{6F7197CE-F3B0-43B7-A6F3-8CBBE81827D4}" srcOrd="2" destOrd="0" parTransId="{3EE9B6ED-4867-40BE-95FC-3ACB10F977E7}" sibTransId="{94E11335-9200-402B-8A13-9EA8365859C6}"/>
    <dgm:cxn modelId="{568F12D6-8C17-46F6-8E92-D474D91532AE}" type="presOf" srcId="{94E11335-9200-402B-8A13-9EA8365859C6}" destId="{100852EE-AB79-4400-A9D1-2D94E7EC59E1}" srcOrd="0" destOrd="0" presId="urn:microsoft.com/office/officeart/2005/8/layout/pList1"/>
    <dgm:cxn modelId="{9A9390F8-E6AC-499A-9070-0277D5B06A24}" type="presOf" srcId="{D45A34FB-FB1B-4358-9732-F8CEBFE06922}" destId="{1946A41D-4DB6-4755-A855-882C26560392}" srcOrd="0" destOrd="0" presId="urn:microsoft.com/office/officeart/2005/8/layout/pList1"/>
    <dgm:cxn modelId="{507474EE-C261-498B-83CB-0D2579FE593C}" srcId="{D45A34FB-FB1B-4358-9732-F8CEBFE06922}" destId="{7C75E90F-24AD-4B12-B5C7-2A5FA3326DC7}" srcOrd="0" destOrd="0" parTransId="{0897AE47-F40E-4982-8DB6-1BEE3E51AD95}" sibTransId="{4C48005D-FDD7-4D51-A033-A27C3F1C7B9C}"/>
    <dgm:cxn modelId="{5F460E2B-728D-464A-A0A6-D1DD5A8F43B9}" type="presOf" srcId="{4C48005D-FDD7-4D51-A033-A27C3F1C7B9C}" destId="{D2536710-F385-457C-B093-261828F12FDF}" srcOrd="0" destOrd="0" presId="urn:microsoft.com/office/officeart/2005/8/layout/pList1"/>
    <dgm:cxn modelId="{C78C3B9F-027C-41C9-A502-40E7B61E24A3}" type="presOf" srcId="{3D27D469-A5C7-4699-940C-1B97347097F5}" destId="{A3DB87D3-6613-48FC-AE03-9D41BF2F52CF}" srcOrd="0" destOrd="0" presId="urn:microsoft.com/office/officeart/2005/8/layout/pList1"/>
    <dgm:cxn modelId="{9D80B301-2978-429C-BE00-D644BD715C49}" srcId="{D45A34FB-FB1B-4358-9732-F8CEBFE06922}" destId="{8BCCC0CD-D584-45AA-A54C-A05B5DCA3D0F}" srcOrd="3" destOrd="0" parTransId="{5ED09627-B3A4-4398-98DA-1C49772CAE82}" sibTransId="{F64047B7-2AB4-41E4-B486-26EA62D85AC9}"/>
    <dgm:cxn modelId="{05705019-E368-4811-898F-53A25B7525F0}" type="presParOf" srcId="{1946A41D-4DB6-4755-A855-882C26560392}" destId="{D3CD41F1-E18B-41EE-98C0-86346AA5982B}" srcOrd="0" destOrd="0" presId="urn:microsoft.com/office/officeart/2005/8/layout/pList1"/>
    <dgm:cxn modelId="{4D6395C9-0D0A-498B-A9BC-17D1F90C4840}" type="presParOf" srcId="{D3CD41F1-E18B-41EE-98C0-86346AA5982B}" destId="{7E601BA1-055A-4A21-A4CC-88EE15C45C73}" srcOrd="0" destOrd="0" presId="urn:microsoft.com/office/officeart/2005/8/layout/pList1"/>
    <dgm:cxn modelId="{C20407E6-0CAE-4200-B69D-43EDF9850689}" type="presParOf" srcId="{D3CD41F1-E18B-41EE-98C0-86346AA5982B}" destId="{81B649DF-0CA6-4A2F-B3D5-7B3B8D3DD8F9}" srcOrd="1" destOrd="0" presId="urn:microsoft.com/office/officeart/2005/8/layout/pList1"/>
    <dgm:cxn modelId="{2EEF5FC2-76AF-416C-8F03-0AF7F810ABBD}" type="presParOf" srcId="{1946A41D-4DB6-4755-A855-882C26560392}" destId="{D2536710-F385-457C-B093-261828F12FDF}" srcOrd="1" destOrd="0" presId="urn:microsoft.com/office/officeart/2005/8/layout/pList1"/>
    <dgm:cxn modelId="{683B00A4-BBEB-4244-A6F6-671E91AC8B9D}" type="presParOf" srcId="{1946A41D-4DB6-4755-A855-882C26560392}" destId="{FEBBCDE7-690F-48DF-BA0F-290DF0A9A808}" srcOrd="2" destOrd="0" presId="urn:microsoft.com/office/officeart/2005/8/layout/pList1"/>
    <dgm:cxn modelId="{E1E0D720-436A-4C10-99DB-D9C9A75A0677}" type="presParOf" srcId="{FEBBCDE7-690F-48DF-BA0F-290DF0A9A808}" destId="{85E8EB91-AAAA-4EC9-A0D9-7DD25AA777FB}" srcOrd="0" destOrd="0" presId="urn:microsoft.com/office/officeart/2005/8/layout/pList1"/>
    <dgm:cxn modelId="{B99D24F9-408F-437F-AF7D-A42159701028}" type="presParOf" srcId="{FEBBCDE7-690F-48DF-BA0F-290DF0A9A808}" destId="{A3DB87D3-6613-48FC-AE03-9D41BF2F52CF}" srcOrd="1" destOrd="0" presId="urn:microsoft.com/office/officeart/2005/8/layout/pList1"/>
    <dgm:cxn modelId="{0900B7D1-B3E0-40DB-BFFD-1EE7CEAC03C8}" type="presParOf" srcId="{1946A41D-4DB6-4755-A855-882C26560392}" destId="{165D4093-8D67-456C-ABDC-0385B7DB0679}" srcOrd="3" destOrd="0" presId="urn:microsoft.com/office/officeart/2005/8/layout/pList1"/>
    <dgm:cxn modelId="{9AB16554-508E-4094-A947-A950CA957900}" type="presParOf" srcId="{1946A41D-4DB6-4755-A855-882C26560392}" destId="{8671EB74-E7F5-4CFC-9EA9-591F70C9B25B}" srcOrd="4" destOrd="0" presId="urn:microsoft.com/office/officeart/2005/8/layout/pList1"/>
    <dgm:cxn modelId="{9E0761CB-CB66-471A-AD3D-A830E3DD9566}" type="presParOf" srcId="{8671EB74-E7F5-4CFC-9EA9-591F70C9B25B}" destId="{80326C35-14E9-4B69-B034-D1CCA1A8A46D}" srcOrd="0" destOrd="0" presId="urn:microsoft.com/office/officeart/2005/8/layout/pList1"/>
    <dgm:cxn modelId="{0193EC19-0613-43DF-8D76-47FB98F6F6F3}" type="presParOf" srcId="{8671EB74-E7F5-4CFC-9EA9-591F70C9B25B}" destId="{7423057D-8A29-470D-BC9D-493B178B5793}" srcOrd="1" destOrd="0" presId="urn:microsoft.com/office/officeart/2005/8/layout/pList1"/>
    <dgm:cxn modelId="{6E84890D-92BF-41AC-8BD4-8022D2479E16}" type="presParOf" srcId="{1946A41D-4DB6-4755-A855-882C26560392}" destId="{100852EE-AB79-4400-A9D1-2D94E7EC59E1}" srcOrd="5" destOrd="0" presId="urn:microsoft.com/office/officeart/2005/8/layout/pList1"/>
    <dgm:cxn modelId="{DC10ABCD-9AD8-4424-993D-428C27CD39DD}" type="presParOf" srcId="{1946A41D-4DB6-4755-A855-882C26560392}" destId="{1C7A515E-463D-498B-854C-7C6C19370528}" srcOrd="6" destOrd="0" presId="urn:microsoft.com/office/officeart/2005/8/layout/pList1"/>
    <dgm:cxn modelId="{6E3F223C-6101-4A18-A7D5-98B18EB649A2}" type="presParOf" srcId="{1C7A515E-463D-498B-854C-7C6C19370528}" destId="{2B2ECEFD-BC2B-4E45-AA2F-5BB487C535E1}" srcOrd="0" destOrd="0" presId="urn:microsoft.com/office/officeart/2005/8/layout/pList1"/>
    <dgm:cxn modelId="{58F5E93E-4D1C-4FE1-AF17-07CEC66C3B97}" type="presParOf" srcId="{1C7A515E-463D-498B-854C-7C6C19370528}" destId="{A194FE2E-3A8B-4CB6-9DCB-97E837A960F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38A18C-E8C6-4043-BBB0-CBC9E58784E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B85FA4D-1C12-40D8-830A-B52D27A292D2}">
      <dgm:prSet phldrT="[Metin]" phldr="1"/>
      <dgm:spPr/>
      <dgm:t>
        <a:bodyPr/>
        <a:lstStyle/>
        <a:p>
          <a:endParaRPr lang="tr-TR" dirty="0"/>
        </a:p>
      </dgm:t>
    </dgm:pt>
    <dgm:pt modelId="{08E8F582-9A29-4128-886F-46AAF42F4A9D}" type="parTrans" cxnId="{F96360FB-B1BC-494B-B864-5FCB7D154B71}">
      <dgm:prSet/>
      <dgm:spPr/>
      <dgm:t>
        <a:bodyPr/>
        <a:lstStyle/>
        <a:p>
          <a:endParaRPr lang="tr-TR"/>
        </a:p>
      </dgm:t>
    </dgm:pt>
    <dgm:pt modelId="{9597FD2B-9928-4A46-847C-FA99B7C8115C}" type="sibTrans" cxnId="{F96360FB-B1BC-494B-B864-5FCB7D154B71}">
      <dgm:prSet/>
      <dgm:spPr/>
      <dgm:t>
        <a:bodyPr/>
        <a:lstStyle/>
        <a:p>
          <a:endParaRPr lang="tr-TR"/>
        </a:p>
      </dgm:t>
    </dgm:pt>
    <dgm:pt modelId="{7B732043-B0E6-4F08-8C40-441D53DD540B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 Black" panose="020B0A04020102020204" pitchFamily="34" charset="0"/>
            </a:rPr>
            <a:t>SINAV TARİHİ</a:t>
          </a:r>
          <a:endParaRPr lang="tr-TR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EB485675-FCD1-4B37-B83E-22398A9A2F03}" type="parTrans" cxnId="{0EF27837-077B-403A-A021-2B5D63528259}">
      <dgm:prSet/>
      <dgm:spPr/>
      <dgm:t>
        <a:bodyPr/>
        <a:lstStyle/>
        <a:p>
          <a:endParaRPr lang="tr-TR"/>
        </a:p>
      </dgm:t>
    </dgm:pt>
    <dgm:pt modelId="{FE9651DA-A574-4ACD-AA84-D1DEE845CF34}" type="sibTrans" cxnId="{0EF27837-077B-403A-A021-2B5D63528259}">
      <dgm:prSet/>
      <dgm:spPr/>
      <dgm:t>
        <a:bodyPr/>
        <a:lstStyle/>
        <a:p>
          <a:endParaRPr lang="tr-TR"/>
        </a:p>
      </dgm:t>
    </dgm:pt>
    <dgm:pt modelId="{6902A6D6-5E38-48A6-B954-5C8EBF66937F}">
      <dgm:prSet phldrT="[Metin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6 HAZİRAN 2021</a:t>
          </a:r>
          <a:endParaRPr lang="tr-TR" dirty="0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dgm:t>
    </dgm:pt>
    <dgm:pt modelId="{AB77C1B1-D70D-48D1-8641-E8EAB28AF5E4}" type="parTrans" cxnId="{1BEB3BB8-2E22-4F3C-918C-09F59B77C619}">
      <dgm:prSet/>
      <dgm:spPr/>
      <dgm:t>
        <a:bodyPr/>
        <a:lstStyle/>
        <a:p>
          <a:endParaRPr lang="tr-TR"/>
        </a:p>
      </dgm:t>
    </dgm:pt>
    <dgm:pt modelId="{44A56738-A6A8-4BFF-A1A6-984D0ACCD4CE}" type="sibTrans" cxnId="{1BEB3BB8-2E22-4F3C-918C-09F59B77C619}">
      <dgm:prSet/>
      <dgm:spPr/>
      <dgm:t>
        <a:bodyPr/>
        <a:lstStyle/>
        <a:p>
          <a:endParaRPr lang="tr-TR"/>
        </a:p>
      </dgm:t>
    </dgm:pt>
    <dgm:pt modelId="{89650C9A-5857-4959-A5FF-9B3FBDD0AD51}">
      <dgm:prSet phldrT="[Metin]" phldr="1"/>
      <dgm:spPr/>
      <dgm:t>
        <a:bodyPr/>
        <a:lstStyle/>
        <a:p>
          <a:endParaRPr lang="tr-TR" dirty="0"/>
        </a:p>
      </dgm:t>
    </dgm:pt>
    <dgm:pt modelId="{5A0C24F0-BAB1-4137-8925-F1AAB4563640}" type="parTrans" cxnId="{6E21ECBC-3BFF-4C6C-9888-BB0D5F8E92CA}">
      <dgm:prSet/>
      <dgm:spPr/>
      <dgm:t>
        <a:bodyPr/>
        <a:lstStyle/>
        <a:p>
          <a:endParaRPr lang="tr-TR"/>
        </a:p>
      </dgm:t>
    </dgm:pt>
    <dgm:pt modelId="{A2034867-C787-4441-AFFF-6FD22EBAB139}" type="sibTrans" cxnId="{6E21ECBC-3BFF-4C6C-9888-BB0D5F8E92CA}">
      <dgm:prSet/>
      <dgm:spPr/>
      <dgm:t>
        <a:bodyPr/>
        <a:lstStyle/>
        <a:p>
          <a:endParaRPr lang="tr-TR"/>
        </a:p>
      </dgm:t>
    </dgm:pt>
    <dgm:pt modelId="{B80588A7-D090-4A6A-B7BE-F6A9B013C139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 Black" panose="020B0A04020102020204" pitchFamily="34" charset="0"/>
            </a:rPr>
            <a:t>1. OTURUM </a:t>
          </a:r>
          <a:endParaRPr lang="tr-TR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F5649986-51F3-42C4-8D12-A86D539E0489}" type="parTrans" cxnId="{C7C04031-C18A-4BE3-9149-28CF42848547}">
      <dgm:prSet/>
      <dgm:spPr/>
      <dgm:t>
        <a:bodyPr/>
        <a:lstStyle/>
        <a:p>
          <a:endParaRPr lang="tr-TR"/>
        </a:p>
      </dgm:t>
    </dgm:pt>
    <dgm:pt modelId="{B1ADF40A-B7DB-4F0D-8C98-AB14C7FC6FCE}" type="sibTrans" cxnId="{C7C04031-C18A-4BE3-9149-28CF42848547}">
      <dgm:prSet/>
      <dgm:spPr/>
      <dgm:t>
        <a:bodyPr/>
        <a:lstStyle/>
        <a:p>
          <a:endParaRPr lang="tr-TR"/>
        </a:p>
      </dgm:t>
    </dgm:pt>
    <dgm:pt modelId="{92EAED21-3B2C-4A09-803A-FA6D75ECE7FB}">
      <dgm:prSet phldrT="[Metin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9.30</a:t>
          </a:r>
          <a:endParaRPr lang="tr-TR" dirty="0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dgm:t>
    </dgm:pt>
    <dgm:pt modelId="{EB23A76F-BE06-47DA-A43A-F320372A5468}" type="parTrans" cxnId="{8196AC27-C8C5-4D2B-9551-76839F6765E4}">
      <dgm:prSet/>
      <dgm:spPr/>
      <dgm:t>
        <a:bodyPr/>
        <a:lstStyle/>
        <a:p>
          <a:endParaRPr lang="tr-TR"/>
        </a:p>
      </dgm:t>
    </dgm:pt>
    <dgm:pt modelId="{C15BA8B5-51B9-4998-8A7A-D790F5349CBE}" type="sibTrans" cxnId="{8196AC27-C8C5-4D2B-9551-76839F6765E4}">
      <dgm:prSet/>
      <dgm:spPr/>
      <dgm:t>
        <a:bodyPr/>
        <a:lstStyle/>
        <a:p>
          <a:endParaRPr lang="tr-TR"/>
        </a:p>
      </dgm:t>
    </dgm:pt>
    <dgm:pt modelId="{906C011B-EEDB-43C6-B1A8-74224F6B16FB}">
      <dgm:prSet phldrT="[Metin]" phldr="1"/>
      <dgm:spPr/>
      <dgm:t>
        <a:bodyPr/>
        <a:lstStyle/>
        <a:p>
          <a:endParaRPr lang="tr-TR"/>
        </a:p>
      </dgm:t>
    </dgm:pt>
    <dgm:pt modelId="{B929A128-7C8F-4EB0-A1AE-92605CF9FE65}" type="parTrans" cxnId="{7FA40283-F37D-4B01-B01E-24FAC0E717B8}">
      <dgm:prSet/>
      <dgm:spPr/>
      <dgm:t>
        <a:bodyPr/>
        <a:lstStyle/>
        <a:p>
          <a:endParaRPr lang="tr-TR"/>
        </a:p>
      </dgm:t>
    </dgm:pt>
    <dgm:pt modelId="{C2BE776F-7A3E-4BFF-A4AB-A8002D515157}" type="sibTrans" cxnId="{7FA40283-F37D-4B01-B01E-24FAC0E717B8}">
      <dgm:prSet/>
      <dgm:spPr/>
      <dgm:t>
        <a:bodyPr/>
        <a:lstStyle/>
        <a:p>
          <a:endParaRPr lang="tr-TR"/>
        </a:p>
      </dgm:t>
    </dgm:pt>
    <dgm:pt modelId="{FF924349-AC5D-4476-A2EB-AC00446A0D07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 Black" panose="020B0A04020102020204" pitchFamily="34" charset="0"/>
            </a:rPr>
            <a:t>2. OTURUM</a:t>
          </a:r>
          <a:endParaRPr lang="tr-TR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7615DC6F-03F4-4CD4-8271-27393E41A462}" type="parTrans" cxnId="{783711B9-1D12-4B87-BFA5-74A6FDB9F49E}">
      <dgm:prSet/>
      <dgm:spPr/>
      <dgm:t>
        <a:bodyPr/>
        <a:lstStyle/>
        <a:p>
          <a:endParaRPr lang="tr-TR"/>
        </a:p>
      </dgm:t>
    </dgm:pt>
    <dgm:pt modelId="{E4D2C35E-5817-46F4-B080-55176B303FB8}" type="sibTrans" cxnId="{783711B9-1D12-4B87-BFA5-74A6FDB9F49E}">
      <dgm:prSet/>
      <dgm:spPr/>
      <dgm:t>
        <a:bodyPr/>
        <a:lstStyle/>
        <a:p>
          <a:endParaRPr lang="tr-TR"/>
        </a:p>
      </dgm:t>
    </dgm:pt>
    <dgm:pt modelId="{14FD6053-A354-4665-BB45-4DC9132FA544}">
      <dgm:prSet phldrT="[Metin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11.30</a:t>
          </a:r>
          <a:endParaRPr lang="tr-TR" dirty="0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dgm:t>
    </dgm:pt>
    <dgm:pt modelId="{B30B8083-A45B-4A95-B16C-35BAE41A2F0A}" type="parTrans" cxnId="{970F7921-3F65-4DFC-8B27-BD44B8DBEBBE}">
      <dgm:prSet/>
      <dgm:spPr/>
      <dgm:t>
        <a:bodyPr/>
        <a:lstStyle/>
        <a:p>
          <a:endParaRPr lang="tr-TR"/>
        </a:p>
      </dgm:t>
    </dgm:pt>
    <dgm:pt modelId="{E8BC4272-75B3-4F40-9ED1-4D5C4C6A5D3B}" type="sibTrans" cxnId="{970F7921-3F65-4DFC-8B27-BD44B8DBEBBE}">
      <dgm:prSet/>
      <dgm:spPr/>
      <dgm:t>
        <a:bodyPr/>
        <a:lstStyle/>
        <a:p>
          <a:endParaRPr lang="tr-TR"/>
        </a:p>
      </dgm:t>
    </dgm:pt>
    <dgm:pt modelId="{408C8F3F-4983-453D-A52E-7D12C91F4F7B}" type="pres">
      <dgm:prSet presAssocID="{D238A18C-E8C6-4043-BBB0-CBC9E58784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380778-FCE2-4D60-8F2D-D92F99B61622}" type="pres">
      <dgm:prSet presAssocID="{BB85FA4D-1C12-40D8-830A-B52D27A292D2}" presName="composite" presStyleCnt="0"/>
      <dgm:spPr/>
    </dgm:pt>
    <dgm:pt modelId="{DE8DEEAA-E7B2-4CDC-AAFA-8CCBA9C3CECD}" type="pres">
      <dgm:prSet presAssocID="{BB85FA4D-1C12-40D8-830A-B52D27A292D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E93050-75E9-4858-B26E-1958E0C353DB}" type="pres">
      <dgm:prSet presAssocID="{BB85FA4D-1C12-40D8-830A-B52D27A292D2}" presName="descendantText" presStyleLbl="alignAcc1" presStyleIdx="0" presStyleCnt="3" custLinFactNeighborX="362" custLinFactNeighborY="21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D455F5-921E-4F54-93B3-CB623A17005A}" type="pres">
      <dgm:prSet presAssocID="{9597FD2B-9928-4A46-847C-FA99B7C8115C}" presName="sp" presStyleCnt="0"/>
      <dgm:spPr/>
    </dgm:pt>
    <dgm:pt modelId="{9E0AD570-7EDA-48FE-A82C-E1F3657FAD21}" type="pres">
      <dgm:prSet presAssocID="{89650C9A-5857-4959-A5FF-9B3FBDD0AD51}" presName="composite" presStyleCnt="0"/>
      <dgm:spPr/>
    </dgm:pt>
    <dgm:pt modelId="{34F96357-881B-48F9-B1DE-70FA87DB8097}" type="pres">
      <dgm:prSet presAssocID="{89650C9A-5857-4959-A5FF-9B3FBDD0AD5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D4BE7B-5C2B-4919-B3CB-8A3C24C9AB9B}" type="pres">
      <dgm:prSet presAssocID="{89650C9A-5857-4959-A5FF-9B3FBDD0AD5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7A2238-73D6-4EC2-8915-5FA077F95730}" type="pres">
      <dgm:prSet presAssocID="{A2034867-C787-4441-AFFF-6FD22EBAB139}" presName="sp" presStyleCnt="0"/>
      <dgm:spPr/>
    </dgm:pt>
    <dgm:pt modelId="{F3481453-8D1A-492E-B69A-4FA523C8AFE0}" type="pres">
      <dgm:prSet presAssocID="{906C011B-EEDB-43C6-B1A8-74224F6B16FB}" presName="composite" presStyleCnt="0"/>
      <dgm:spPr/>
    </dgm:pt>
    <dgm:pt modelId="{B2D63474-678C-45E5-898B-DB0DD551E36E}" type="pres">
      <dgm:prSet presAssocID="{906C011B-EEDB-43C6-B1A8-74224F6B16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235853-B0DE-4446-81F9-72A62E8B31A5}" type="pres">
      <dgm:prSet presAssocID="{906C011B-EEDB-43C6-B1A8-74224F6B16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21ECBC-3BFF-4C6C-9888-BB0D5F8E92CA}" srcId="{D238A18C-E8C6-4043-BBB0-CBC9E58784ED}" destId="{89650C9A-5857-4959-A5FF-9B3FBDD0AD51}" srcOrd="1" destOrd="0" parTransId="{5A0C24F0-BAB1-4137-8925-F1AAB4563640}" sibTransId="{A2034867-C787-4441-AFFF-6FD22EBAB139}"/>
    <dgm:cxn modelId="{C7C04031-C18A-4BE3-9149-28CF42848547}" srcId="{89650C9A-5857-4959-A5FF-9B3FBDD0AD51}" destId="{B80588A7-D090-4A6A-B7BE-F6A9B013C139}" srcOrd="0" destOrd="0" parTransId="{F5649986-51F3-42C4-8D12-A86D539E0489}" sibTransId="{B1ADF40A-B7DB-4F0D-8C98-AB14C7FC6FCE}"/>
    <dgm:cxn modelId="{58CAC82A-EE61-4F92-A3BF-BBCC88C9727E}" type="presOf" srcId="{7B732043-B0E6-4F08-8C40-441D53DD540B}" destId="{A0E93050-75E9-4858-B26E-1958E0C353DB}" srcOrd="0" destOrd="0" presId="urn:microsoft.com/office/officeart/2005/8/layout/chevron2"/>
    <dgm:cxn modelId="{72E643DB-AA5B-42B3-8DAD-4F50841AABA0}" type="presOf" srcId="{6902A6D6-5E38-48A6-B954-5C8EBF66937F}" destId="{A0E93050-75E9-4858-B26E-1958E0C353DB}" srcOrd="0" destOrd="1" presId="urn:microsoft.com/office/officeart/2005/8/layout/chevron2"/>
    <dgm:cxn modelId="{F96360FB-B1BC-494B-B864-5FCB7D154B71}" srcId="{D238A18C-E8C6-4043-BBB0-CBC9E58784ED}" destId="{BB85FA4D-1C12-40D8-830A-B52D27A292D2}" srcOrd="0" destOrd="0" parTransId="{08E8F582-9A29-4128-886F-46AAF42F4A9D}" sibTransId="{9597FD2B-9928-4A46-847C-FA99B7C8115C}"/>
    <dgm:cxn modelId="{D851D479-5013-42A7-B758-5D603D053971}" type="presOf" srcId="{D238A18C-E8C6-4043-BBB0-CBC9E58784ED}" destId="{408C8F3F-4983-453D-A52E-7D12C91F4F7B}" srcOrd="0" destOrd="0" presId="urn:microsoft.com/office/officeart/2005/8/layout/chevron2"/>
    <dgm:cxn modelId="{783711B9-1D12-4B87-BFA5-74A6FDB9F49E}" srcId="{906C011B-EEDB-43C6-B1A8-74224F6B16FB}" destId="{FF924349-AC5D-4476-A2EB-AC00446A0D07}" srcOrd="0" destOrd="0" parTransId="{7615DC6F-03F4-4CD4-8271-27393E41A462}" sibTransId="{E4D2C35E-5817-46F4-B080-55176B303FB8}"/>
    <dgm:cxn modelId="{1BEB3BB8-2E22-4F3C-918C-09F59B77C619}" srcId="{BB85FA4D-1C12-40D8-830A-B52D27A292D2}" destId="{6902A6D6-5E38-48A6-B954-5C8EBF66937F}" srcOrd="1" destOrd="0" parTransId="{AB77C1B1-D70D-48D1-8641-E8EAB28AF5E4}" sibTransId="{44A56738-A6A8-4BFF-A1A6-984D0ACCD4CE}"/>
    <dgm:cxn modelId="{970F7921-3F65-4DFC-8B27-BD44B8DBEBBE}" srcId="{906C011B-EEDB-43C6-B1A8-74224F6B16FB}" destId="{14FD6053-A354-4665-BB45-4DC9132FA544}" srcOrd="1" destOrd="0" parTransId="{B30B8083-A45B-4A95-B16C-35BAE41A2F0A}" sibTransId="{E8BC4272-75B3-4F40-9ED1-4D5C4C6A5D3B}"/>
    <dgm:cxn modelId="{D31D0082-7B3D-473C-B775-51A72D12839C}" type="presOf" srcId="{906C011B-EEDB-43C6-B1A8-74224F6B16FB}" destId="{B2D63474-678C-45E5-898B-DB0DD551E36E}" srcOrd="0" destOrd="0" presId="urn:microsoft.com/office/officeart/2005/8/layout/chevron2"/>
    <dgm:cxn modelId="{7FA40283-F37D-4B01-B01E-24FAC0E717B8}" srcId="{D238A18C-E8C6-4043-BBB0-CBC9E58784ED}" destId="{906C011B-EEDB-43C6-B1A8-74224F6B16FB}" srcOrd="2" destOrd="0" parTransId="{B929A128-7C8F-4EB0-A1AE-92605CF9FE65}" sibTransId="{C2BE776F-7A3E-4BFF-A4AB-A8002D515157}"/>
    <dgm:cxn modelId="{0EF27837-077B-403A-A021-2B5D63528259}" srcId="{BB85FA4D-1C12-40D8-830A-B52D27A292D2}" destId="{7B732043-B0E6-4F08-8C40-441D53DD540B}" srcOrd="0" destOrd="0" parTransId="{EB485675-FCD1-4B37-B83E-22398A9A2F03}" sibTransId="{FE9651DA-A574-4ACD-AA84-D1DEE845CF34}"/>
    <dgm:cxn modelId="{802F7771-D7BD-470F-BE64-1E07AAF40AA6}" type="presOf" srcId="{14FD6053-A354-4665-BB45-4DC9132FA544}" destId="{FB235853-B0DE-4446-81F9-72A62E8B31A5}" srcOrd="0" destOrd="1" presId="urn:microsoft.com/office/officeart/2005/8/layout/chevron2"/>
    <dgm:cxn modelId="{2352A711-6B4E-46DA-9640-8243A0C98A5C}" type="presOf" srcId="{89650C9A-5857-4959-A5FF-9B3FBDD0AD51}" destId="{34F96357-881B-48F9-B1DE-70FA87DB8097}" srcOrd="0" destOrd="0" presId="urn:microsoft.com/office/officeart/2005/8/layout/chevron2"/>
    <dgm:cxn modelId="{957BF970-2A19-4673-BC6D-624F1755665F}" type="presOf" srcId="{92EAED21-3B2C-4A09-803A-FA6D75ECE7FB}" destId="{83D4BE7B-5C2B-4919-B3CB-8A3C24C9AB9B}" srcOrd="0" destOrd="1" presId="urn:microsoft.com/office/officeart/2005/8/layout/chevron2"/>
    <dgm:cxn modelId="{A485C687-D38E-4843-9347-73AED3232201}" type="presOf" srcId="{B80588A7-D090-4A6A-B7BE-F6A9B013C139}" destId="{83D4BE7B-5C2B-4919-B3CB-8A3C24C9AB9B}" srcOrd="0" destOrd="0" presId="urn:microsoft.com/office/officeart/2005/8/layout/chevron2"/>
    <dgm:cxn modelId="{A1E2FE19-A531-475D-88C6-9553731ABEDC}" type="presOf" srcId="{BB85FA4D-1C12-40D8-830A-B52D27A292D2}" destId="{DE8DEEAA-E7B2-4CDC-AAFA-8CCBA9C3CECD}" srcOrd="0" destOrd="0" presId="urn:microsoft.com/office/officeart/2005/8/layout/chevron2"/>
    <dgm:cxn modelId="{8196AC27-C8C5-4D2B-9551-76839F6765E4}" srcId="{89650C9A-5857-4959-A5FF-9B3FBDD0AD51}" destId="{92EAED21-3B2C-4A09-803A-FA6D75ECE7FB}" srcOrd="1" destOrd="0" parTransId="{EB23A76F-BE06-47DA-A43A-F320372A5468}" sibTransId="{C15BA8B5-51B9-4998-8A7A-D790F5349CBE}"/>
    <dgm:cxn modelId="{F8319871-0555-4863-B9F0-68D0C5823D73}" type="presOf" srcId="{FF924349-AC5D-4476-A2EB-AC00446A0D07}" destId="{FB235853-B0DE-4446-81F9-72A62E8B31A5}" srcOrd="0" destOrd="0" presId="urn:microsoft.com/office/officeart/2005/8/layout/chevron2"/>
    <dgm:cxn modelId="{F4434F7B-AD75-40DA-A8AD-606A8CCA5E11}" type="presParOf" srcId="{408C8F3F-4983-453D-A52E-7D12C91F4F7B}" destId="{3E380778-FCE2-4D60-8F2D-D92F99B61622}" srcOrd="0" destOrd="0" presId="urn:microsoft.com/office/officeart/2005/8/layout/chevron2"/>
    <dgm:cxn modelId="{1B0CB6CC-C875-4A52-A3A7-E51311DF61CB}" type="presParOf" srcId="{3E380778-FCE2-4D60-8F2D-D92F99B61622}" destId="{DE8DEEAA-E7B2-4CDC-AAFA-8CCBA9C3CECD}" srcOrd="0" destOrd="0" presId="urn:microsoft.com/office/officeart/2005/8/layout/chevron2"/>
    <dgm:cxn modelId="{19F1831F-CF2F-40B8-B09E-34E548598D1A}" type="presParOf" srcId="{3E380778-FCE2-4D60-8F2D-D92F99B61622}" destId="{A0E93050-75E9-4858-B26E-1958E0C353DB}" srcOrd="1" destOrd="0" presId="urn:microsoft.com/office/officeart/2005/8/layout/chevron2"/>
    <dgm:cxn modelId="{3EB4440E-3875-4F8B-B7D6-B2C2C159808A}" type="presParOf" srcId="{408C8F3F-4983-453D-A52E-7D12C91F4F7B}" destId="{70D455F5-921E-4F54-93B3-CB623A17005A}" srcOrd="1" destOrd="0" presId="urn:microsoft.com/office/officeart/2005/8/layout/chevron2"/>
    <dgm:cxn modelId="{AA3FECCD-799A-4887-ADCE-92EAA197509F}" type="presParOf" srcId="{408C8F3F-4983-453D-A52E-7D12C91F4F7B}" destId="{9E0AD570-7EDA-48FE-A82C-E1F3657FAD21}" srcOrd="2" destOrd="0" presId="urn:microsoft.com/office/officeart/2005/8/layout/chevron2"/>
    <dgm:cxn modelId="{DEF8B842-3FEC-4B70-BF2C-5D18E10AB212}" type="presParOf" srcId="{9E0AD570-7EDA-48FE-A82C-E1F3657FAD21}" destId="{34F96357-881B-48F9-B1DE-70FA87DB8097}" srcOrd="0" destOrd="0" presId="urn:microsoft.com/office/officeart/2005/8/layout/chevron2"/>
    <dgm:cxn modelId="{3141E392-EB4E-4374-9829-431A02823F06}" type="presParOf" srcId="{9E0AD570-7EDA-48FE-A82C-E1F3657FAD21}" destId="{83D4BE7B-5C2B-4919-B3CB-8A3C24C9AB9B}" srcOrd="1" destOrd="0" presId="urn:microsoft.com/office/officeart/2005/8/layout/chevron2"/>
    <dgm:cxn modelId="{EAB35A71-C86D-4796-84F6-D7589BABBA90}" type="presParOf" srcId="{408C8F3F-4983-453D-A52E-7D12C91F4F7B}" destId="{3B7A2238-73D6-4EC2-8915-5FA077F95730}" srcOrd="3" destOrd="0" presId="urn:microsoft.com/office/officeart/2005/8/layout/chevron2"/>
    <dgm:cxn modelId="{D8FAA668-64D3-4242-8F85-DC232BC6928C}" type="presParOf" srcId="{408C8F3F-4983-453D-A52E-7D12C91F4F7B}" destId="{F3481453-8D1A-492E-B69A-4FA523C8AFE0}" srcOrd="4" destOrd="0" presId="urn:microsoft.com/office/officeart/2005/8/layout/chevron2"/>
    <dgm:cxn modelId="{1BE25E27-09CB-4EF5-980F-0ED7F6F86555}" type="presParOf" srcId="{F3481453-8D1A-492E-B69A-4FA523C8AFE0}" destId="{B2D63474-678C-45E5-898B-DB0DD551E36E}" srcOrd="0" destOrd="0" presId="urn:microsoft.com/office/officeart/2005/8/layout/chevron2"/>
    <dgm:cxn modelId="{97E9865D-4BA1-4E98-829C-7C41D423F851}" type="presParOf" srcId="{F3481453-8D1A-492E-B69A-4FA523C8AFE0}" destId="{FB235853-B0DE-4446-81F9-72A62E8B31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43348-7AD5-44B6-A45D-C1919A63B55F}">
      <dsp:nvSpPr>
        <dsp:cNvPr id="0" name=""/>
        <dsp:cNvSpPr/>
      </dsp:nvSpPr>
      <dsp:spPr>
        <a:xfrm rot="16200000">
          <a:off x="258" y="349308"/>
          <a:ext cx="2955808" cy="2955808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MERKEZİ SINAVLA</a:t>
          </a:r>
          <a:endParaRPr lang="tr-TR" sz="3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5400000">
        <a:off x="517524" y="1088260"/>
        <a:ext cx="2438542" cy="1477904"/>
      </dsp:txXfrm>
    </dsp:sp>
    <dsp:sp modelId="{6E5F11A5-1BAC-4E00-9D9E-209A26E3CBA0}">
      <dsp:nvSpPr>
        <dsp:cNvPr id="0" name=""/>
        <dsp:cNvSpPr/>
      </dsp:nvSpPr>
      <dsp:spPr>
        <a:xfrm rot="5400000">
          <a:off x="3252646" y="349308"/>
          <a:ext cx="2955808" cy="2955808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ADRESE DAYALI</a:t>
          </a:r>
          <a:endParaRPr lang="tr-TR" sz="3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 rot="-5400000">
        <a:off x="3252646" y="1088260"/>
        <a:ext cx="2438542" cy="1477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01BA1-055A-4A21-A4CC-88EE15C45C73}">
      <dsp:nvSpPr>
        <dsp:cNvPr id="0" name=""/>
        <dsp:cNvSpPr/>
      </dsp:nvSpPr>
      <dsp:spPr>
        <a:xfrm>
          <a:off x="559104" y="17538"/>
          <a:ext cx="1470339" cy="10665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649DF-0CA6-4A2F-B3D5-7B3B8D3DD8F9}">
      <dsp:nvSpPr>
        <dsp:cNvPr id="0" name=""/>
        <dsp:cNvSpPr/>
      </dsp:nvSpPr>
      <dsp:spPr>
        <a:xfrm>
          <a:off x="471541" y="1117677"/>
          <a:ext cx="1645466" cy="61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FEN LİSELERİ</a:t>
          </a:r>
          <a:endParaRPr lang="tr-TR" sz="1300" b="1" kern="1200" dirty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71541" y="1117677"/>
        <a:ext cx="1645466" cy="610468"/>
      </dsp:txXfrm>
    </dsp:sp>
    <dsp:sp modelId="{85E8EB91-AAAA-4EC9-A0D9-7DD25AA777FB}">
      <dsp:nvSpPr>
        <dsp:cNvPr id="0" name=""/>
        <dsp:cNvSpPr/>
      </dsp:nvSpPr>
      <dsp:spPr>
        <a:xfrm>
          <a:off x="2281623" y="744"/>
          <a:ext cx="1645466" cy="113372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B87D3-6613-48FC-AE03-9D41BF2F52CF}">
      <dsp:nvSpPr>
        <dsp:cNvPr id="0" name=""/>
        <dsp:cNvSpPr/>
      </dsp:nvSpPr>
      <dsp:spPr>
        <a:xfrm>
          <a:off x="2281623" y="1134471"/>
          <a:ext cx="1645466" cy="61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SOSYAL BİLİMLER LİSELERİ</a:t>
          </a:r>
          <a:endParaRPr lang="tr-TR" sz="1300" kern="1200" dirty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281623" y="1134471"/>
        <a:ext cx="1645466" cy="610468"/>
      </dsp:txXfrm>
    </dsp:sp>
    <dsp:sp modelId="{80326C35-14E9-4B69-B034-D1CCA1A8A46D}">
      <dsp:nvSpPr>
        <dsp:cNvPr id="0" name=""/>
        <dsp:cNvSpPr/>
      </dsp:nvSpPr>
      <dsp:spPr>
        <a:xfrm>
          <a:off x="4091705" y="744"/>
          <a:ext cx="1645466" cy="1133726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3057D-8A29-470D-BC9D-493B178B5793}">
      <dsp:nvSpPr>
        <dsp:cNvPr id="0" name=""/>
        <dsp:cNvSpPr/>
      </dsp:nvSpPr>
      <dsp:spPr>
        <a:xfrm>
          <a:off x="4091705" y="1134471"/>
          <a:ext cx="1645466" cy="61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PROJE OKULLARI</a:t>
          </a:r>
          <a:endParaRPr lang="tr-TR" sz="1300" b="1" kern="1200" dirty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091705" y="1134471"/>
        <a:ext cx="1645466" cy="610468"/>
      </dsp:txXfrm>
    </dsp:sp>
    <dsp:sp modelId="{2B2ECEFD-BC2B-4E45-AA2F-5BB487C535E1}">
      <dsp:nvSpPr>
        <dsp:cNvPr id="0" name=""/>
        <dsp:cNvSpPr/>
      </dsp:nvSpPr>
      <dsp:spPr>
        <a:xfrm>
          <a:off x="2281623" y="1909485"/>
          <a:ext cx="1645466" cy="113372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4FE2E-3A8B-4CB6-9DCB-97E837A960FC}">
      <dsp:nvSpPr>
        <dsp:cNvPr id="0" name=""/>
        <dsp:cNvSpPr/>
      </dsp:nvSpPr>
      <dsp:spPr>
        <a:xfrm>
          <a:off x="2281623" y="3043212"/>
          <a:ext cx="1645466" cy="61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BAZI ANADOLU LİSELERİ</a:t>
          </a:r>
          <a:endParaRPr lang="tr-TR" sz="1300" kern="1200" dirty="0">
            <a:solidFill>
              <a:srgbClr val="FF000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281623" y="3043212"/>
        <a:ext cx="1645466" cy="610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DEEAA-E7B2-4CDC-AAFA-8CCBA9C3CECD}">
      <dsp:nvSpPr>
        <dsp:cNvPr id="0" name=""/>
        <dsp:cNvSpPr/>
      </dsp:nvSpPr>
      <dsp:spPr>
        <a:xfrm rot="5400000">
          <a:off x="-202349" y="203808"/>
          <a:ext cx="1348996" cy="944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 dirty="0"/>
        </a:p>
      </dsp:txBody>
      <dsp:txXfrm rot="-5400000">
        <a:off x="1" y="473608"/>
        <a:ext cx="944297" cy="404699"/>
      </dsp:txXfrm>
    </dsp:sp>
    <dsp:sp modelId="{A0E93050-75E9-4858-B26E-1958E0C353DB}">
      <dsp:nvSpPr>
        <dsp:cNvPr id="0" name=""/>
        <dsp:cNvSpPr/>
      </dsp:nvSpPr>
      <dsp:spPr>
        <a:xfrm rot="5400000">
          <a:off x="3138081" y="-2173271"/>
          <a:ext cx="876847" cy="5264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SINAV TARİHİ</a:t>
          </a:r>
          <a:endParaRPr lang="tr-TR" sz="2100" kern="1200" dirty="0">
            <a:solidFill>
              <a:srgbClr val="FF0000"/>
            </a:solidFill>
            <a:latin typeface="Arial Black" panose="020B0A04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6 HAZİRAN 2021</a:t>
          </a:r>
          <a:endParaRPr lang="tr-TR" sz="2100" kern="1200" dirty="0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dsp:txBody>
      <dsp:txXfrm rot="-5400000">
        <a:off x="944297" y="63317"/>
        <a:ext cx="5221611" cy="791239"/>
      </dsp:txXfrm>
    </dsp:sp>
    <dsp:sp modelId="{34F96357-881B-48F9-B1DE-70FA87DB8097}">
      <dsp:nvSpPr>
        <dsp:cNvPr id="0" name=""/>
        <dsp:cNvSpPr/>
      </dsp:nvSpPr>
      <dsp:spPr>
        <a:xfrm rot="5400000">
          <a:off x="-202349" y="1355063"/>
          <a:ext cx="1348996" cy="944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 dirty="0"/>
        </a:p>
      </dsp:txBody>
      <dsp:txXfrm rot="-5400000">
        <a:off x="1" y="1624863"/>
        <a:ext cx="944297" cy="404699"/>
      </dsp:txXfrm>
    </dsp:sp>
    <dsp:sp modelId="{83D4BE7B-5C2B-4919-B3CB-8A3C24C9AB9B}">
      <dsp:nvSpPr>
        <dsp:cNvPr id="0" name=""/>
        <dsp:cNvSpPr/>
      </dsp:nvSpPr>
      <dsp:spPr>
        <a:xfrm rot="5400000">
          <a:off x="3138081" y="-1041069"/>
          <a:ext cx="876847" cy="5264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1. OTURUM </a:t>
          </a:r>
          <a:endParaRPr lang="tr-TR" sz="2100" kern="1200" dirty="0">
            <a:solidFill>
              <a:srgbClr val="FF0000"/>
            </a:solidFill>
            <a:latin typeface="Arial Black" panose="020B0A04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9.30</a:t>
          </a:r>
          <a:endParaRPr lang="tr-TR" sz="2100" kern="1200" dirty="0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dsp:txBody>
      <dsp:txXfrm rot="-5400000">
        <a:off x="944297" y="1195519"/>
        <a:ext cx="5221611" cy="791239"/>
      </dsp:txXfrm>
    </dsp:sp>
    <dsp:sp modelId="{B2D63474-678C-45E5-898B-DB0DD551E36E}">
      <dsp:nvSpPr>
        <dsp:cNvPr id="0" name=""/>
        <dsp:cNvSpPr/>
      </dsp:nvSpPr>
      <dsp:spPr>
        <a:xfrm rot="5400000">
          <a:off x="-202349" y="2506319"/>
          <a:ext cx="1348996" cy="944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 rot="-5400000">
        <a:off x="1" y="2776119"/>
        <a:ext cx="944297" cy="404699"/>
      </dsp:txXfrm>
    </dsp:sp>
    <dsp:sp modelId="{FB235853-B0DE-4446-81F9-72A62E8B31A5}">
      <dsp:nvSpPr>
        <dsp:cNvPr id="0" name=""/>
        <dsp:cNvSpPr/>
      </dsp:nvSpPr>
      <dsp:spPr>
        <a:xfrm rot="5400000">
          <a:off x="3138081" y="110185"/>
          <a:ext cx="876847" cy="5264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2. OTURUM</a:t>
          </a:r>
          <a:endParaRPr lang="tr-TR" sz="2100" kern="1200" dirty="0">
            <a:solidFill>
              <a:srgbClr val="FF0000"/>
            </a:solidFill>
            <a:latin typeface="Arial Black" panose="020B0A040201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rPr>
            <a:t>11.30</a:t>
          </a:r>
          <a:endParaRPr lang="tr-TR" sz="2100" kern="1200" dirty="0">
            <a:solidFill>
              <a:schemeClr val="tx1">
                <a:lumMod val="75000"/>
                <a:lumOff val="25000"/>
              </a:schemeClr>
            </a:solidFill>
            <a:latin typeface="Arial Black" panose="020B0A04020102020204" pitchFamily="34" charset="0"/>
          </a:endParaRPr>
        </a:p>
      </dsp:txBody>
      <dsp:txXfrm rot="-5400000">
        <a:off x="944297" y="2346773"/>
        <a:ext cx="5221611" cy="791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B44E7-EF03-4B7B-8305-4FBE74F851FE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8743D-4292-451F-8212-0CEB1F3A3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1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942577"/>
            <a:ext cx="6119416" cy="2005142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025045"/>
            <a:ext cx="5399485" cy="139053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2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92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06637"/>
            <a:ext cx="1552352" cy="488086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06637"/>
            <a:ext cx="4567064" cy="488086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1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37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435864"/>
            <a:ext cx="6209407" cy="239577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854300"/>
            <a:ext cx="6209407" cy="125987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29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533187"/>
            <a:ext cx="3059708" cy="365431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533187"/>
            <a:ext cx="3059708" cy="365431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12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06639"/>
            <a:ext cx="6209407" cy="111322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411865"/>
            <a:ext cx="3045646" cy="69193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103799"/>
            <a:ext cx="3045646" cy="30943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411865"/>
            <a:ext cx="3060646" cy="69193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103799"/>
            <a:ext cx="3060646" cy="30943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52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96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02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83963"/>
            <a:ext cx="2321966" cy="1343872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829256"/>
            <a:ext cx="3644652" cy="409294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727835"/>
            <a:ext cx="2321966" cy="3201028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36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83963"/>
            <a:ext cx="2321966" cy="1343872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829256"/>
            <a:ext cx="3644652" cy="409294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727835"/>
            <a:ext cx="2321966" cy="3201028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222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06639"/>
            <a:ext cx="6209407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533187"/>
            <a:ext cx="6209407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338158"/>
            <a:ext cx="1619845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264D-3D14-458D-8415-6BD0F2B7D32A}" type="datetimeFigureOut">
              <a:rPr lang="tr-TR" smtClean="0"/>
              <a:t>30.11.2020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338158"/>
            <a:ext cx="2429768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338158"/>
            <a:ext cx="1619845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9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-okul.meb.gov.tr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Uzman Psikolojik Danışman" title="TANER AKBAB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"/>
            <a:ext cx="7197789" cy="5759450"/>
          </a:xfrm>
          <a:prstGeom prst="rect">
            <a:avLst/>
          </a:prstGeom>
        </p:spPr>
      </p:pic>
      <p:sp>
        <p:nvSpPr>
          <p:cNvPr id="7" name="Gülen Yüz 6"/>
          <p:cNvSpPr/>
          <p:nvPr/>
        </p:nvSpPr>
        <p:spPr>
          <a:xfrm>
            <a:off x="1228725" y="2149807"/>
            <a:ext cx="647699" cy="232053"/>
          </a:xfrm>
          <a:prstGeom prst="smileyFace">
            <a:avLst>
              <a:gd name="adj" fmla="val 4653"/>
            </a:avLst>
          </a:prstGeom>
          <a:solidFill>
            <a:srgbClr val="D6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" y="1680276"/>
            <a:ext cx="1824040" cy="215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94" y="247602"/>
            <a:ext cx="4895579" cy="48378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68770" y="2227385"/>
            <a:ext cx="288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2. OTURUM</a:t>
            </a:r>
          </a:p>
          <a:p>
            <a:pPr algn="ctr"/>
            <a:r>
              <a:rPr lang="tr-TR" sz="2400" b="1" dirty="0" smtClean="0"/>
              <a:t> SAYISAL BÖLÜM</a:t>
            </a: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62763" y="52753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MATEMATİK</a:t>
            </a:r>
          </a:p>
          <a:p>
            <a:pPr algn="ctr"/>
            <a:r>
              <a:rPr lang="tr-TR" sz="1600" b="1" dirty="0" smtClean="0"/>
              <a:t>20 SORU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942337" y="52753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FEN BİLGİSİ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20 SORU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21911" y="490991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TOPLAM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40 SORU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942337" y="422030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80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DAKİKA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8" y="2809464"/>
            <a:ext cx="1849848" cy="141084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00" y="2914971"/>
            <a:ext cx="1849848" cy="1410845"/>
          </a:xfrm>
          <a:prstGeom prst="rect">
            <a:avLst/>
          </a:prstGeom>
        </p:spPr>
      </p:pic>
      <p:sp>
        <p:nvSpPr>
          <p:cNvPr id="12" name="Gülen Yüz 11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Gülen Yüz 12"/>
          <p:cNvSpPr/>
          <p:nvPr/>
        </p:nvSpPr>
        <p:spPr>
          <a:xfrm>
            <a:off x="6738397" y="5276849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ülen Yüz 13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3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949" y="942577"/>
            <a:ext cx="6119416" cy="971948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SORU SAYISI VE SINAV SÜRESİ</a:t>
            </a:r>
            <a:endParaRPr lang="tr-TR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914" y="2028825"/>
            <a:ext cx="5399485" cy="2386753"/>
          </a:xfrm>
        </p:spPr>
        <p:txBody>
          <a:bodyPr/>
          <a:lstStyle/>
          <a:p>
            <a:r>
              <a:rPr lang="tr-TR" dirty="0" smtClean="0"/>
              <a:t>SINAV SÜRESİ 155 DK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SORU SAYISI 90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790701"/>
            <a:ext cx="923924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oru Soru Işareti Olan Konuşma Balonu Vektör Çizim Stok Vektör Sanatı &amp;  ABD'nin Daha Fazla Görseli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68" y="3533775"/>
            <a:ext cx="1052513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ülen Yüz 3"/>
          <p:cNvSpPr/>
          <p:nvPr/>
        </p:nvSpPr>
        <p:spPr>
          <a:xfrm>
            <a:off x="3438525" y="5489575"/>
            <a:ext cx="328612" cy="269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ülen Yüz 6"/>
          <p:cNvSpPr/>
          <p:nvPr/>
        </p:nvSpPr>
        <p:spPr>
          <a:xfrm>
            <a:off x="0" y="5372100"/>
            <a:ext cx="328612" cy="269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Gülen Yüz 7"/>
          <p:cNvSpPr/>
          <p:nvPr/>
        </p:nvSpPr>
        <p:spPr>
          <a:xfrm>
            <a:off x="6882607" y="5399087"/>
            <a:ext cx="328612" cy="269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40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273615" y="316840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YERLEŞTİRME NASIL</a:t>
            </a:r>
          </a:p>
          <a:p>
            <a:pPr algn="ctr"/>
            <a:r>
              <a:rPr lang="tr-TR" sz="1400" b="1" dirty="0" smtClean="0"/>
              <a:t>YAPILIR?</a:t>
            </a:r>
            <a:endParaRPr lang="tr-TR" sz="1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25785" y="949570"/>
            <a:ext cx="62015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Merkezi Yerleştirmede,</a:t>
            </a:r>
          </a:p>
          <a:p>
            <a:endParaRPr lang="tr-TR" sz="1600" dirty="0"/>
          </a:p>
          <a:p>
            <a:r>
              <a:rPr lang="tr-TR" sz="1600" dirty="0" smtClean="0"/>
              <a:t>Puan </a:t>
            </a:r>
            <a:r>
              <a:rPr lang="tr-TR" sz="1600" b="1" u="sng" dirty="0" smtClean="0"/>
              <a:t>ÜSTÜNLÜĞÜ</a:t>
            </a:r>
            <a:r>
              <a:rPr lang="tr-TR" sz="1600" dirty="0" smtClean="0"/>
              <a:t> esas alınarak yerleştirme yapılır. </a:t>
            </a:r>
          </a:p>
          <a:p>
            <a:r>
              <a:rPr lang="tr-TR" sz="1600" dirty="0" smtClean="0"/>
              <a:t>Puanların eşit olduğu durumlarda ise;</a:t>
            </a:r>
          </a:p>
          <a:p>
            <a:r>
              <a:rPr lang="tr-TR" sz="1600" dirty="0" smtClean="0"/>
              <a:t>Okul Başarı Puanına (OBP), </a:t>
            </a:r>
          </a:p>
          <a:p>
            <a:endParaRPr lang="tr-TR" sz="1600" b="1" i="1" dirty="0" smtClean="0"/>
          </a:p>
          <a:p>
            <a:r>
              <a:rPr lang="tr-TR" sz="1600" b="1" i="1" dirty="0" smtClean="0"/>
              <a:t>EŞİTLİK OLDUĞU TAKDİRDE, </a:t>
            </a:r>
          </a:p>
          <a:p>
            <a:r>
              <a:rPr lang="tr-TR" sz="1600" dirty="0" smtClean="0"/>
              <a:t>Sırası ile 8.sınıf, 7. sınıf, 6. sınıf Yıl Sonu Başarı Puanına (YBP), </a:t>
            </a:r>
          </a:p>
          <a:p>
            <a:endParaRPr lang="tr-TR" sz="1600" b="1" i="1" dirty="0" smtClean="0"/>
          </a:p>
          <a:p>
            <a:r>
              <a:rPr lang="tr-TR" sz="1600" b="1" i="1" dirty="0" smtClean="0"/>
              <a:t>EŞİTLİĞİN DEVAMI HALİNDE,</a:t>
            </a:r>
          </a:p>
          <a:p>
            <a:r>
              <a:rPr lang="tr-TR" sz="1600" dirty="0"/>
              <a:t>Ö</a:t>
            </a:r>
            <a:r>
              <a:rPr lang="tr-TR" sz="1600" dirty="0" smtClean="0"/>
              <a:t>zürsüz devamsızlık, </a:t>
            </a:r>
          </a:p>
          <a:p>
            <a:r>
              <a:rPr lang="tr-TR" sz="1600" dirty="0"/>
              <a:t>T</a:t>
            </a:r>
            <a:r>
              <a:rPr lang="tr-TR" sz="1600" dirty="0" smtClean="0"/>
              <a:t>ercih önceliği, </a:t>
            </a:r>
          </a:p>
          <a:p>
            <a:r>
              <a:rPr lang="tr-TR" sz="1600" dirty="0" smtClean="0"/>
              <a:t>Öğrencinin yaşına bakılır. Yaşı ufak olan önceliklidir.</a:t>
            </a:r>
            <a:endParaRPr lang="tr-TR" sz="16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93" y="2024280"/>
            <a:ext cx="117000" cy="117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6" y="2762831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16" y="3501385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9" y="3735851"/>
            <a:ext cx="117000" cy="11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40" y="3970308"/>
            <a:ext cx="117000" cy="117000"/>
          </a:xfrm>
          <a:prstGeom prst="rect">
            <a:avLst/>
          </a:prstGeom>
        </p:spPr>
      </p:pic>
      <p:sp>
        <p:nvSpPr>
          <p:cNvPr id="13" name="Gülen Yüz 12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ülen Yüz 13"/>
          <p:cNvSpPr/>
          <p:nvPr/>
        </p:nvSpPr>
        <p:spPr>
          <a:xfrm>
            <a:off x="6756496" y="5276851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Gülen Yüz 14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3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" y="128390"/>
            <a:ext cx="5765080" cy="480863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rot="18856885">
            <a:off x="865253" y="894633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TÜRKÇE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0" name="Metin kutusu 9"/>
          <p:cNvSpPr txBox="1"/>
          <p:nvPr/>
        </p:nvSpPr>
        <p:spPr>
          <a:xfrm rot="2417703">
            <a:off x="3473807" y="912868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FEN BİL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1" name="Metin kutusu 10"/>
          <p:cNvSpPr txBox="1"/>
          <p:nvPr/>
        </p:nvSpPr>
        <p:spPr>
          <a:xfrm rot="5400000">
            <a:off x="4097256" y="2209540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MATEMATİK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2" name="Metin kutusu 11"/>
          <p:cNvSpPr txBox="1"/>
          <p:nvPr/>
        </p:nvSpPr>
        <p:spPr>
          <a:xfrm rot="8060929">
            <a:off x="3413305" y="3466947"/>
            <a:ext cx="25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DİN KÜL.</a:t>
            </a:r>
          </a:p>
          <a:p>
            <a:pPr algn="ctr"/>
            <a:r>
              <a:rPr lang="tr-TR" sz="1800" b="1" dirty="0"/>
              <a:t>1</a:t>
            </a:r>
          </a:p>
        </p:txBody>
      </p:sp>
      <p:sp>
        <p:nvSpPr>
          <p:cNvPr id="13" name="Metin kutusu 12"/>
          <p:cNvSpPr txBox="1"/>
          <p:nvPr/>
        </p:nvSpPr>
        <p:spPr>
          <a:xfrm rot="13585203">
            <a:off x="797314" y="3516878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YABANCI DİL</a:t>
            </a:r>
          </a:p>
          <a:p>
            <a:pPr algn="ctr"/>
            <a:r>
              <a:rPr lang="tr-TR" sz="1800" b="1" dirty="0"/>
              <a:t>1</a:t>
            </a:r>
          </a:p>
        </p:txBody>
      </p:sp>
      <p:sp>
        <p:nvSpPr>
          <p:cNvPr id="14" name="Metin kutusu 13"/>
          <p:cNvSpPr txBox="1"/>
          <p:nvPr/>
        </p:nvSpPr>
        <p:spPr>
          <a:xfrm rot="16200000">
            <a:off x="325616" y="2209541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İNKILAP T.</a:t>
            </a:r>
          </a:p>
          <a:p>
            <a:pPr algn="ctr"/>
            <a:r>
              <a:rPr lang="tr-TR" sz="1800" b="1" dirty="0"/>
              <a:t>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367515" y="2122841"/>
            <a:ext cx="223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AĞIRLIK</a:t>
            </a:r>
          </a:p>
          <a:p>
            <a:pPr algn="ctr"/>
            <a:r>
              <a:rPr lang="tr-TR" sz="1600" b="1" dirty="0" smtClean="0"/>
              <a:t>KATSAYILARI</a:t>
            </a:r>
            <a:endParaRPr lang="tr-TR" sz="1600" b="1" dirty="0"/>
          </a:p>
        </p:txBody>
      </p:sp>
      <p:sp>
        <p:nvSpPr>
          <p:cNvPr id="17" name="Gülen Yüz 16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Gülen Yüz 17"/>
          <p:cNvSpPr/>
          <p:nvPr/>
        </p:nvSpPr>
        <p:spPr>
          <a:xfrm>
            <a:off x="6737931" y="5276849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Gülen Yüz 18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6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8" y="273920"/>
            <a:ext cx="3223214" cy="76943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83008" y="326689"/>
            <a:ext cx="30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SINAVIN</a:t>
            </a:r>
          </a:p>
          <a:p>
            <a:pPr algn="ctr"/>
            <a:r>
              <a:rPr lang="tr-TR" sz="1800" b="1" dirty="0" smtClean="0"/>
              <a:t> DEĞERLENDİRİLEMESİ</a:t>
            </a:r>
            <a:endParaRPr lang="tr-TR" sz="18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06" y="9008"/>
            <a:ext cx="2119553" cy="220369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83008" y="1243203"/>
            <a:ext cx="504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Sınavın Değerlendirilmesinde ‘’ 3 YANLIŞ’’ </a:t>
            </a:r>
          </a:p>
          <a:p>
            <a:r>
              <a:rPr lang="tr-TR" sz="1800" dirty="0" smtClean="0"/>
              <a:t>‘’1 DOĞRUYU’’ götürmektedir.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83008" y="1974270"/>
            <a:ext cx="5044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Kılavuzda belirtilen formüller ile her testin ağırlıklı standart puanı oluşturulacaktır. Her test için oluşturulan ağırlıklı testler toplanarak toplam ağırlıklı standart puan hesaplanacaktır. Daha sonra dönüşüm İle Merkezi Yerleştirme Puanı hesaplanacaktır.</a:t>
            </a:r>
          </a:p>
          <a:p>
            <a:endParaRPr lang="tr-TR" sz="1800" dirty="0"/>
          </a:p>
          <a:p>
            <a:r>
              <a:rPr lang="tr-TR" sz="1800" dirty="0" smtClean="0"/>
              <a:t>Merkezi Yerleştirme Puanı 100 ile 500 Puan arasındadır.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" y="1367792"/>
            <a:ext cx="117000" cy="117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" y="2072140"/>
            <a:ext cx="117000" cy="117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" y="3970315"/>
            <a:ext cx="117000" cy="117000"/>
          </a:xfrm>
          <a:prstGeom prst="rect">
            <a:avLst/>
          </a:prstGeom>
        </p:spPr>
      </p:pic>
      <p:sp>
        <p:nvSpPr>
          <p:cNvPr id="10" name="Gülen Yüz 9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Gülen Yüz 16"/>
          <p:cNvSpPr/>
          <p:nvPr/>
        </p:nvSpPr>
        <p:spPr>
          <a:xfrm>
            <a:off x="6748898" y="5276849"/>
            <a:ext cx="460916" cy="482599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Gülen Yüz 17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8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8" y="273920"/>
            <a:ext cx="3223214" cy="76943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83008" y="326689"/>
            <a:ext cx="30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SINAVIN</a:t>
            </a:r>
          </a:p>
          <a:p>
            <a:pPr algn="ctr"/>
            <a:r>
              <a:rPr lang="tr-TR" sz="1800" b="1" dirty="0" smtClean="0"/>
              <a:t> DEĞERLENDİRİLEMESİ</a:t>
            </a:r>
            <a:endParaRPr lang="tr-TR" sz="18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06" y="9008"/>
            <a:ext cx="2119553" cy="220369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15813" y="1641230"/>
            <a:ext cx="525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Merkezi Yerleştirme Puanlarına Okul Başarı Puanları </a:t>
            </a:r>
            <a:r>
              <a:rPr lang="tr-TR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DAHİL EDİLMEYECEKTİR.</a:t>
            </a:r>
            <a:endParaRPr lang="tr-TR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15812" y="2522580"/>
            <a:ext cx="5251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Sınavda sorulan sorulardan hatalı olduğu tespit edilen sorular değerlendirme sonuçlarına dahil edilmeyecek olup, ne puan getirisi ne de puan götürüsü olacaktır.</a:t>
            </a:r>
            <a:endParaRPr lang="tr-TR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63" y="1747913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63" y="2633885"/>
            <a:ext cx="117000" cy="1170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054842" y="3844923"/>
            <a:ext cx="4482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           </a:t>
            </a:r>
            <a:endParaRPr lang="tr-TR" sz="1200" b="1" dirty="0"/>
          </a:p>
        </p:txBody>
      </p:sp>
      <p:sp>
        <p:nvSpPr>
          <p:cNvPr id="13" name="Gülen Yüz 12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ülen Yüz 13"/>
          <p:cNvSpPr/>
          <p:nvPr/>
        </p:nvSpPr>
        <p:spPr>
          <a:xfrm>
            <a:off x="6756981" y="52895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Gülen Yüz 14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4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SINAV ZORUNLU MU?</a:t>
            </a:r>
            <a:endParaRPr lang="tr-T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Sınava </a:t>
            </a:r>
            <a:r>
              <a:rPr lang="tr-TR" dirty="0"/>
              <a:t>i</a:t>
            </a:r>
            <a:r>
              <a:rPr lang="tr-TR" dirty="0" smtClean="0"/>
              <a:t>steyen</a:t>
            </a:r>
            <a:r>
              <a:rPr lang="tr-TR" dirty="0" smtClean="0">
                <a:solidFill>
                  <a:srgbClr val="FF0000"/>
                </a:solidFill>
              </a:rPr>
              <a:t> öğrenciler girecek, sınav zorunlu olmayacak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527300"/>
            <a:ext cx="2874509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ülen Yüz 4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Gülen Yüz 5"/>
          <p:cNvSpPr/>
          <p:nvPr/>
        </p:nvSpPr>
        <p:spPr>
          <a:xfrm>
            <a:off x="6700297" y="5389869"/>
            <a:ext cx="460916" cy="275055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ülen Yüz 6"/>
          <p:cNvSpPr/>
          <p:nvPr/>
        </p:nvSpPr>
        <p:spPr>
          <a:xfrm>
            <a:off x="0" y="5399394"/>
            <a:ext cx="460916" cy="26553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75820" y="2527301"/>
            <a:ext cx="1767330" cy="17700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2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155508" y="1246944"/>
            <a:ext cx="3274067" cy="41121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7" tIns="31099" rIns="62197" bIns="31099"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843"/>
            <a:ext cx="7199313" cy="66520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1900" dirty="0"/>
              <a:t/>
            </a:r>
            <a:br>
              <a:rPr lang="en-US" sz="1900" dirty="0"/>
            </a:br>
            <a:endParaRPr lang="vi-VN" sz="19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3429575" y="1967752"/>
            <a:ext cx="3571710" cy="2422842"/>
          </a:xfrm>
          <a:prstGeom prst="rect">
            <a:avLst/>
          </a:prstGeom>
        </p:spPr>
        <p:txBody>
          <a:bodyPr vert="horz" wrap="square" lIns="82930" tIns="41465" rIns="82930" bIns="41465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19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19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19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19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16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16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19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16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19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3429575" y="5562600"/>
            <a:ext cx="447100" cy="10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4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155508" y="1246944"/>
            <a:ext cx="3274067" cy="41121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7" tIns="31099" rIns="62197" bIns="31099"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843"/>
            <a:ext cx="7199313" cy="66520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1900" dirty="0"/>
              <a:t/>
            </a:r>
            <a:br>
              <a:rPr lang="en-US" sz="1900" dirty="0"/>
            </a:br>
            <a:endParaRPr lang="vi-VN" sz="19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3429575" y="1967752"/>
            <a:ext cx="3571710" cy="2422842"/>
          </a:xfrm>
          <a:prstGeom prst="rect">
            <a:avLst/>
          </a:prstGeom>
        </p:spPr>
        <p:txBody>
          <a:bodyPr vert="horz" wrap="square" lIns="82930" tIns="41465" rIns="82930" bIns="41465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19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19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19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19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16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16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19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16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16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19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19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Gülen Yüz 2"/>
          <p:cNvSpPr/>
          <p:nvPr/>
        </p:nvSpPr>
        <p:spPr>
          <a:xfrm>
            <a:off x="3429575" y="5526188"/>
            <a:ext cx="318903" cy="2332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ülen Yüz 6"/>
          <p:cNvSpPr/>
          <p:nvPr/>
        </p:nvSpPr>
        <p:spPr>
          <a:xfrm>
            <a:off x="6880410" y="5423432"/>
            <a:ext cx="318903" cy="2055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Gülen Yüz 7"/>
          <p:cNvSpPr/>
          <p:nvPr/>
        </p:nvSpPr>
        <p:spPr>
          <a:xfrm>
            <a:off x="36201" y="5423431"/>
            <a:ext cx="318903" cy="278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4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33053" y="1602039"/>
            <a:ext cx="6209407" cy="1113227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MERKEZİ </a:t>
            </a:r>
            <a:r>
              <a:rPr lang="tr-TR" b="1" dirty="0"/>
              <a:t>SINAV(LGS) KAPSAMINDA ÖĞRENCİ ALAN OKULLAR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Gülen Yüz 4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Gülen Yüz 5"/>
          <p:cNvSpPr/>
          <p:nvPr/>
        </p:nvSpPr>
        <p:spPr>
          <a:xfrm>
            <a:off x="6755123" y="5276851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ülen Yüz 6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9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LİSELERE YERLEŞTİRME NASIL YAPILACAK?</a:t>
            </a:r>
            <a:endParaRPr lang="tr-TR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876590"/>
              </p:ext>
            </p:extLst>
          </p:nvPr>
        </p:nvGraphicFramePr>
        <p:xfrm>
          <a:off x="495300" y="1533525"/>
          <a:ext cx="6208713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4645"/>
            <a:ext cx="341313" cy="29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5478463"/>
            <a:ext cx="3413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5404645"/>
            <a:ext cx="3413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55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807209"/>
              </p:ext>
            </p:extLst>
          </p:nvPr>
        </p:nvGraphicFramePr>
        <p:xfrm>
          <a:off x="47625" y="238123"/>
          <a:ext cx="7075487" cy="5521326"/>
        </p:xfrm>
        <a:graphic>
          <a:graphicData uri="http://schemas.openxmlformats.org/drawingml/2006/table">
            <a:tbl>
              <a:tblPr/>
              <a:tblGrid>
                <a:gridCol w="1096663"/>
                <a:gridCol w="747353"/>
                <a:gridCol w="747353"/>
                <a:gridCol w="757029"/>
                <a:gridCol w="737677"/>
                <a:gridCol w="747353"/>
                <a:gridCol w="747353"/>
                <a:gridCol w="747353"/>
                <a:gridCol w="747353"/>
              </a:tblGrid>
              <a:tr h="358445">
                <a:tc>
                  <a:txBody>
                    <a:bodyPr/>
                    <a:lstStyle/>
                    <a:p>
                      <a:pPr fontAlgn="ctr"/>
                      <a:r>
                        <a:rPr lang="tr-TR" sz="1100" b="1" dirty="0">
                          <a:solidFill>
                            <a:srgbClr val="FFFFFF"/>
                          </a:solidFill>
                          <a:effectLst/>
                        </a:rPr>
                        <a:t>Okul Adı</a:t>
                      </a:r>
                      <a:endParaRPr lang="tr-TR" sz="11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100" b="1">
                          <a:solidFill>
                            <a:srgbClr val="FFFFFF"/>
                          </a:solidFill>
                          <a:effectLst/>
                        </a:rPr>
                        <a:t>Okul Türü</a:t>
                      </a:r>
                      <a:endParaRPr lang="tr-TR" sz="110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100" b="1">
                          <a:solidFill>
                            <a:srgbClr val="FFFFFF"/>
                          </a:solidFill>
                          <a:effectLst/>
                        </a:rPr>
                        <a:t>Öğretim Süresi</a:t>
                      </a:r>
                      <a:endParaRPr lang="tr-TR" sz="110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100" b="1">
                          <a:solidFill>
                            <a:srgbClr val="FFFFFF"/>
                          </a:solidFill>
                          <a:effectLst/>
                        </a:rPr>
                        <a:t>Öğretim Şekli</a:t>
                      </a:r>
                      <a:endParaRPr lang="tr-TR" sz="110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100" b="1">
                          <a:solidFill>
                            <a:srgbClr val="FFFFFF"/>
                          </a:solidFill>
                          <a:effectLst/>
                        </a:rPr>
                        <a:t>Yabancı Dili</a:t>
                      </a:r>
                      <a:endParaRPr lang="tr-TR" sz="110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100" b="1">
                          <a:solidFill>
                            <a:srgbClr val="FFFFFF"/>
                          </a:solidFill>
                          <a:effectLst/>
                        </a:rPr>
                        <a:t>Kont.</a:t>
                      </a:r>
                      <a:endParaRPr lang="tr-TR" sz="110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100" b="1">
                          <a:solidFill>
                            <a:srgbClr val="FFFFFF"/>
                          </a:solidFill>
                          <a:effectLst/>
                        </a:rPr>
                        <a:t>Taban Puanı</a:t>
                      </a:r>
                      <a:endParaRPr lang="tr-TR" sz="110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100" b="1">
                          <a:solidFill>
                            <a:srgbClr val="FFFFFF"/>
                          </a:solidFill>
                          <a:effectLst/>
                        </a:rPr>
                        <a:t>En Düşük Yüzdelik</a:t>
                      </a:r>
                      <a:endParaRPr lang="tr-TR" sz="110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B18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100" b="1">
                          <a:solidFill>
                            <a:srgbClr val="FFFFFF"/>
                          </a:solidFill>
                          <a:effectLst/>
                        </a:rPr>
                        <a:t>En Yüksek Yüzdelik</a:t>
                      </a:r>
                      <a:endParaRPr lang="tr-TR" sz="110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B18"/>
                    </a:solidFill>
                  </a:tcPr>
                </a:tc>
              </a:tr>
              <a:tr h="642399"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TRABZON / ORTAHİSAR / Trabzon Merkez 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150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464,9314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0,84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0,01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407">
                <a:tc>
                  <a:txBody>
                    <a:bodyPr/>
                    <a:lstStyle/>
                    <a:p>
                      <a:pPr fontAlgn="ctr"/>
                      <a:r>
                        <a:rPr lang="es-ES" sz="1000">
                          <a:effectLst/>
                        </a:rPr>
                        <a:t>TRABZON / YOMRA / Trabzon Yomra 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90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453,9107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1,47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0,06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407"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TRABZON / AKÇAABAT / Akçaabat 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120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442,0181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2,4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0,85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7994"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TRABZON / ORTAHİSAR / Mahmut Celaleddin Ökten Anadolu İmam Hatip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Anadolu İmam Hatip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120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423,9613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4,31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0,13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407"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TRABZON / ORTAHİSAR / Kanuni Anadolu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Anadolu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180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421,7127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4,58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1,69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399"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TRABZON / BEŞİKDÜZÜ / Beşikdüzü İMKB 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120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414,5424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5,55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0,93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407"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TRABZON / VAKFIKEBİR / Vakfıkebir 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Fen Lisesi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120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405,5443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6,92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2,19</a:t>
                      </a: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461">
                <a:tc>
                  <a:txBody>
                    <a:bodyPr/>
                    <a:lstStyle/>
                    <a:p>
                      <a:pPr fontAlgn="ctr"/>
                      <a:endParaRPr lang="en-US" sz="10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tr-TR" sz="10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tr-TR" sz="10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tr-TR" sz="10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tr-TR" sz="10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tr-TR" sz="10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tr-TR" sz="10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tr-TR" sz="10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tr-TR" sz="1000" dirty="0">
                        <a:effectLst/>
                      </a:endParaRPr>
                    </a:p>
                  </a:txBody>
                  <a:tcPr marL="5502" marR="5502" marT="5502" marB="550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58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59184"/>
              </p:ext>
            </p:extLst>
          </p:nvPr>
        </p:nvGraphicFramePr>
        <p:xfrm>
          <a:off x="66675" y="85726"/>
          <a:ext cx="6981825" cy="5048249"/>
        </p:xfrm>
        <a:graphic>
          <a:graphicData uri="http://schemas.openxmlformats.org/drawingml/2006/table">
            <a:tbl>
              <a:tblPr/>
              <a:tblGrid>
                <a:gridCol w="3219450"/>
                <a:gridCol w="790575"/>
                <a:gridCol w="342900"/>
                <a:gridCol w="476250"/>
                <a:gridCol w="561975"/>
                <a:gridCol w="342900"/>
                <a:gridCol w="523875"/>
                <a:gridCol w="361950"/>
                <a:gridCol w="361950"/>
              </a:tblGrid>
              <a:tr h="397364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TRABZON / OF / </a:t>
                      </a:r>
                      <a:r>
                        <a:rPr lang="en-US" sz="1000" dirty="0" err="1">
                          <a:effectLst/>
                        </a:rPr>
                        <a:t>Solaklı</a:t>
                      </a:r>
                      <a:r>
                        <a:rPr lang="en-US" sz="1000" dirty="0">
                          <a:effectLst/>
                        </a:rPr>
                        <a:t> Fen </a:t>
                      </a:r>
                      <a:r>
                        <a:rPr lang="en-US" sz="1000" dirty="0" err="1">
                          <a:effectLst/>
                        </a:rPr>
                        <a:t>Lisesi</a:t>
                      </a:r>
                      <a:endParaRPr lang="en-US" sz="1000" dirty="0">
                        <a:effectLst/>
                      </a:endParaRP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Fen Lisesi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120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396,7528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8,44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0,86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8235"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TRABZON / ORTAHİSAR / Dursun Ali Kurt Anadolu </a:t>
                      </a:r>
                      <a:r>
                        <a:rPr lang="tr-TR" sz="1000" dirty="0" smtClean="0">
                          <a:effectLst/>
                        </a:rPr>
                        <a:t>İ.H.L</a:t>
                      </a:r>
                      <a:endParaRPr lang="tr-TR" sz="1000" dirty="0">
                        <a:effectLst/>
                      </a:endParaRP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Anadolu İmam Hatip Lisesi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136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393,1441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9,11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3,72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7945"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TRABZON / ORTAHİSAR / Trabzon Sosyal Bilimler Lisesi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Sosyal Bilimler Lisesi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Hazırlık + 4 yıl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120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392,2369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9,29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3,88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8235"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TRABZON / ORTAHİSAR / Trabzon Kız Anadolu </a:t>
                      </a:r>
                      <a:r>
                        <a:rPr lang="tr-TR" sz="1000" dirty="0" smtClean="0">
                          <a:effectLst/>
                        </a:rPr>
                        <a:t>İ.H.L</a:t>
                      </a:r>
                      <a:endParaRPr lang="tr-TR" sz="1000" dirty="0">
                        <a:effectLst/>
                      </a:endParaRP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Anadolu İmam Hatip Lisesi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90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371,897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13,77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4,55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8235"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TRABZON / SÜRMENE / Sürmene Hasan Tahsin </a:t>
                      </a:r>
                      <a:r>
                        <a:rPr lang="tr-TR" sz="1000" dirty="0" err="1">
                          <a:effectLst/>
                        </a:rPr>
                        <a:t>Kırali</a:t>
                      </a:r>
                      <a:r>
                        <a:rPr lang="tr-TR" sz="1000" dirty="0">
                          <a:effectLst/>
                        </a:rPr>
                        <a:t> Anadolu Lisesi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Anadolu Lisesi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90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365,3443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15,42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4,25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8235"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TRABZON / ORTAHİSAR / Trabzon Kız Anadolu </a:t>
                      </a:r>
                      <a:r>
                        <a:rPr lang="tr-TR" sz="1000" dirty="0" smtClean="0">
                          <a:effectLst/>
                        </a:rPr>
                        <a:t>İ.H.L</a:t>
                      </a:r>
                      <a:endParaRPr lang="tr-TR" sz="1000" dirty="0">
                        <a:effectLst/>
                      </a:endParaRP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Anadolu İmam Hatip Lisesi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Hazırlık + 4 yıl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Arapça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30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363,922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15,79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4,39</a:t>
                      </a:r>
                    </a:p>
                  </a:txBody>
                  <a:tcPr marL="6075" marR="6075" marT="6075" marB="6075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Gülen Yüz 2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Gülen Yüz 3"/>
          <p:cNvSpPr/>
          <p:nvPr/>
        </p:nvSpPr>
        <p:spPr>
          <a:xfrm>
            <a:off x="6730730" y="5411370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Gülen Yüz 4"/>
          <p:cNvSpPr/>
          <p:nvPr/>
        </p:nvSpPr>
        <p:spPr>
          <a:xfrm>
            <a:off x="0" y="5398670"/>
            <a:ext cx="460916" cy="36078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84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10321"/>
              </p:ext>
            </p:extLst>
          </p:nvPr>
        </p:nvGraphicFramePr>
        <p:xfrm>
          <a:off x="76198" y="276225"/>
          <a:ext cx="7029450" cy="5429250"/>
        </p:xfrm>
        <a:graphic>
          <a:graphicData uri="http://schemas.openxmlformats.org/drawingml/2006/table">
            <a:tbl>
              <a:tblPr/>
              <a:tblGrid>
                <a:gridCol w="1171577"/>
                <a:gridCol w="876300"/>
                <a:gridCol w="438150"/>
                <a:gridCol w="714375"/>
                <a:gridCol w="704848"/>
                <a:gridCol w="781050"/>
                <a:gridCol w="781050"/>
                <a:gridCol w="781050"/>
                <a:gridCol w="781050"/>
              </a:tblGrid>
              <a:tr h="1139712"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TRABZON / AKÇAABAT / Şehit Samet Uslu Kız Anadolu İmam Hatip Lisesi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Anadolu İmam Hatip Lisesi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40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358,3861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17,27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6,61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9712"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TRABZON / BEŞİKDÜZÜ / Ahmet Gün Anadolu İmam Hatip Lisesi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Anadolu İmam Hatip Lisesi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40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329,0618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26,21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7,98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1730">
                <a:tc>
                  <a:txBody>
                    <a:bodyPr/>
                    <a:lstStyle/>
                    <a:p>
                      <a:pPr fontAlgn="ctr"/>
                      <a:r>
                        <a:rPr lang="en-US" sz="1000">
                          <a:effectLst/>
                        </a:rPr>
                        <a:t>TRABZON / OF / Of Anadolu İmam Hatip Lisesi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Anadolu İmam Hatip Lisesi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60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328,5619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26,39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9,24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718"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TRABZON / ORTAHİSAR / Trabzon Mesleki ve Teknik Anadolu Lisesi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Anadolu Teknik Programı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İngilizce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30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311,9241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32,39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13,34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0378">
                <a:tc>
                  <a:txBody>
                    <a:bodyPr/>
                    <a:lstStyle/>
                    <a:p>
                      <a:pPr fontAlgn="ctr"/>
                      <a:r>
                        <a:rPr lang="sv-SE" sz="1000">
                          <a:effectLst/>
                        </a:rPr>
                        <a:t>TRABZON / ORTAHİSAR / Prof Dr. Necmettin Erbakan Mesleki ve Teknik Anadolu Lisesi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Anadolu Teknik Programı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 yıl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Kız/Erkek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İngilizce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30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284,3319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>
                          <a:effectLst/>
                        </a:rPr>
                        <a:t>44,22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000" dirty="0">
                          <a:effectLst/>
                        </a:rPr>
                        <a:t>13,95</a:t>
                      </a:r>
                    </a:p>
                  </a:txBody>
                  <a:tcPr marL="6732" marR="6732" marT="6732" marB="6732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60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18003"/>
              </p:ext>
            </p:extLst>
          </p:nvPr>
        </p:nvGraphicFramePr>
        <p:xfrm>
          <a:off x="266700" y="299006"/>
          <a:ext cx="6800850" cy="3411727"/>
        </p:xfrm>
        <a:graphic>
          <a:graphicData uri="http://schemas.openxmlformats.org/drawingml/2006/table">
            <a:tbl>
              <a:tblPr/>
              <a:tblGrid>
                <a:gridCol w="1514475"/>
                <a:gridCol w="942975"/>
                <a:gridCol w="409575"/>
                <a:gridCol w="714375"/>
                <a:gridCol w="600075"/>
                <a:gridCol w="352425"/>
                <a:gridCol w="755650"/>
                <a:gridCol w="755650"/>
                <a:gridCol w="755650"/>
              </a:tblGrid>
              <a:tr h="1607559">
                <a:tc>
                  <a:txBody>
                    <a:bodyPr/>
                    <a:lstStyle/>
                    <a:p>
                      <a:pPr fontAlgn="ctr"/>
                      <a:r>
                        <a:rPr lang="nb-NO" sz="1300">
                          <a:effectLst/>
                        </a:rPr>
                        <a:t>TRABZON / ARAKLI / Saffet Çebi Mesleki ve Teknik Anadolu Lisesi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Anadolu Teknik Programı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4 yıl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Kız/Erkek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İngilizce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30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248,6192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64,07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24,73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168"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TRABZON / AKÇAABAT / Akçaabat Mesleki ve Teknik Anadolu Lisesi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Anadolu Teknik Programı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4 yıl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Kız/Erkek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İngilizce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30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239,1657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>
                          <a:effectLst/>
                        </a:rPr>
                        <a:t>70,18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300" dirty="0">
                          <a:effectLst/>
                        </a:rPr>
                        <a:t>33,49</a:t>
                      </a:r>
                    </a:p>
                  </a:txBody>
                  <a:tcPr marL="17343" marR="17343" marT="17343" marB="17343" anchor="ctr">
                    <a:lnL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C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Gülen Yüz 2"/>
          <p:cNvSpPr/>
          <p:nvPr/>
        </p:nvSpPr>
        <p:spPr>
          <a:xfrm>
            <a:off x="23812" y="5187950"/>
            <a:ext cx="352425" cy="5715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Gülen Yüz 3"/>
          <p:cNvSpPr/>
          <p:nvPr/>
        </p:nvSpPr>
        <p:spPr>
          <a:xfrm>
            <a:off x="6842125" y="5295900"/>
            <a:ext cx="352425" cy="4508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Gülen Yüz 4"/>
          <p:cNvSpPr/>
          <p:nvPr/>
        </p:nvSpPr>
        <p:spPr>
          <a:xfrm>
            <a:off x="3433759" y="5499100"/>
            <a:ext cx="352425" cy="2857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138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04478" y="838200"/>
            <a:ext cx="6209407" cy="309562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  <a:t>Ayrıntılı bilgi için ;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  <a:t> Rehberlik ve Psikolojik Danışma Servisi ile iletişime geçebilirsiniz.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  <a:t>NAGİHAN AKGÜL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</a:b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  <a:t/>
            </a:r>
            <a:b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</a:b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cs typeface="Arabic Typesetting" panose="03020402040406030203" pitchFamily="66" charset="-78"/>
              </a:rPr>
              <a:t>Psikolojik Danışman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Candara Light" panose="020E050203030302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" name="Gülen Yüz 2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Gülen Yüz 4"/>
          <p:cNvSpPr/>
          <p:nvPr/>
        </p:nvSpPr>
        <p:spPr>
          <a:xfrm>
            <a:off x="6756981" y="5276851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Gülen Yüz 5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18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MERKEZİ SINAVLA ÖĞRENCİ ALAN LİSELER</a:t>
            </a:r>
            <a:endParaRPr 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447208"/>
              </p:ext>
            </p:extLst>
          </p:nvPr>
        </p:nvGraphicFramePr>
        <p:xfrm>
          <a:off x="495300" y="1533525"/>
          <a:ext cx="6208713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2901"/>
            <a:ext cx="3413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5478463"/>
            <a:ext cx="3413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422900"/>
            <a:ext cx="3413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3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TARİHLER</a:t>
            </a:r>
            <a:endParaRPr lang="tr-TR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255506"/>
              </p:ext>
            </p:extLst>
          </p:nvPr>
        </p:nvGraphicFramePr>
        <p:xfrm>
          <a:off x="495300" y="1533525"/>
          <a:ext cx="6208713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2901"/>
            <a:ext cx="3413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22900"/>
            <a:ext cx="3413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478463"/>
            <a:ext cx="3413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64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SONUÇ AÇIKLAMA TARİHİ</a:t>
            </a:r>
            <a:endParaRPr lang="tr-T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HENÜZ BELLİ DEĞİL.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Gülen Yüz 3"/>
          <p:cNvSpPr/>
          <p:nvPr/>
        </p:nvSpPr>
        <p:spPr>
          <a:xfrm>
            <a:off x="3438525" y="5489575"/>
            <a:ext cx="328612" cy="269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Gülen Yüz 4"/>
          <p:cNvSpPr/>
          <p:nvPr/>
        </p:nvSpPr>
        <p:spPr>
          <a:xfrm>
            <a:off x="0" y="5354637"/>
            <a:ext cx="328612" cy="269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Gülen Yüz 5"/>
          <p:cNvSpPr/>
          <p:nvPr/>
        </p:nvSpPr>
        <p:spPr>
          <a:xfrm>
            <a:off x="6918325" y="5372100"/>
            <a:ext cx="304800" cy="269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67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70985"/>
            <a:ext cx="2557346" cy="63429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75784" y="215078"/>
            <a:ext cx="206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LGS İLE İLGİLİ 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GENEL AÇIKLAMALAR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46771" y="1040780"/>
            <a:ext cx="6296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 </a:t>
            </a:r>
            <a:r>
              <a:rPr lang="tr-TR" sz="1800" u="sng" dirty="0" smtClean="0"/>
              <a:t>Liselere Geçiş Sınavı;</a:t>
            </a:r>
          </a:p>
          <a:p>
            <a:endParaRPr lang="tr-TR" sz="1800" dirty="0"/>
          </a:p>
          <a:p>
            <a:r>
              <a:rPr lang="tr-TR" sz="1800" dirty="0" smtClean="0"/>
              <a:t> 8’inci sınıf öğretim programları esas alınarak yapılacaktır. </a:t>
            </a:r>
          </a:p>
          <a:p>
            <a:endParaRPr lang="tr-TR" sz="1800" dirty="0"/>
          </a:p>
          <a:p>
            <a:r>
              <a:rPr lang="tr-TR" sz="1800" dirty="0" smtClean="0"/>
              <a:t> Sınav, iki oturum hâlinde uygulanacak</a:t>
            </a:r>
          </a:p>
          <a:p>
            <a:endParaRPr lang="tr-TR" sz="1800" dirty="0"/>
          </a:p>
          <a:p>
            <a:r>
              <a:rPr lang="tr-TR" sz="1800" dirty="0" smtClean="0"/>
              <a:t> Çoktan seçmeli 90 soru sorulacak </a:t>
            </a:r>
          </a:p>
          <a:p>
            <a:endParaRPr lang="tr-TR" sz="1800" dirty="0"/>
          </a:p>
          <a:p>
            <a:r>
              <a:rPr lang="tr-TR" sz="1800" dirty="0" smtClean="0"/>
              <a:t>  Sınav aynı gün yapılacaktır.</a:t>
            </a:r>
          </a:p>
          <a:p>
            <a:endParaRPr lang="tr-TR" sz="1800" dirty="0"/>
          </a:p>
          <a:p>
            <a:r>
              <a:rPr lang="tr-TR" sz="1800" dirty="0" smtClean="0"/>
              <a:t> </a:t>
            </a:r>
            <a:endParaRPr lang="tr-TR" sz="1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7" y="1710076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1" y="2270027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9" y="2829978"/>
            <a:ext cx="117000" cy="11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4" y="3360193"/>
            <a:ext cx="117000" cy="117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51" y="2044863"/>
            <a:ext cx="2569162" cy="3482534"/>
          </a:xfrm>
          <a:prstGeom prst="rect">
            <a:avLst/>
          </a:prstGeom>
        </p:spPr>
      </p:pic>
      <p:sp>
        <p:nvSpPr>
          <p:cNvPr id="14" name="Gülen Yüz 13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Gülen Yüz 14"/>
          <p:cNvSpPr/>
          <p:nvPr/>
        </p:nvSpPr>
        <p:spPr>
          <a:xfrm>
            <a:off x="6738397" y="5276849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ülen Yüz 15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2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3" y="252761"/>
            <a:ext cx="2245111" cy="53525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15589" y="258873"/>
            <a:ext cx="246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BAŞVURU NASIL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YAPILACAK?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49405" y="884663"/>
            <a:ext cx="6452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 Okul idarelerince öğrencilerin fotoğraf ve bilgilerinin güncel olduğu kontrol edilecektir.</a:t>
            </a:r>
          </a:p>
          <a:p>
            <a:endParaRPr lang="tr-TR" sz="1400" dirty="0"/>
          </a:p>
          <a:p>
            <a:r>
              <a:rPr lang="tr-TR" sz="1400" dirty="0" smtClean="0"/>
              <a:t>Okul bilgileri güncel olan adaylar  </a:t>
            </a:r>
            <a:r>
              <a:rPr lang="tr-TR" sz="1400" dirty="0" smtClean="0">
                <a:hlinkClick r:id="rId3"/>
              </a:rPr>
              <a:t>https://e-okul.meb.gov.tr/</a:t>
            </a:r>
            <a:r>
              <a:rPr lang="tr-TR" sz="1400" dirty="0" smtClean="0"/>
              <a:t> adresine girerek alt kısımda yer alan resimdeki tıklayınız yazan bölümü tıklayarak başvurularını yapabilirler.</a:t>
            </a:r>
          </a:p>
          <a:p>
            <a:endParaRPr lang="tr-TR" sz="1400" dirty="0"/>
          </a:p>
          <a:p>
            <a:r>
              <a:rPr lang="tr-TR" sz="1400" dirty="0" smtClean="0"/>
              <a:t>E Okuldan başvuru yapan tüm adaylar daha sonra okul müdürlüklerinden başvurularını</a:t>
            </a:r>
          </a:p>
          <a:p>
            <a:r>
              <a:rPr lang="tr-TR" sz="1400" dirty="0" smtClean="0"/>
              <a:t>Onaylattıracaklardır. Onaylama işlemi için öğrencinin velisinin de okula gitmesi zorunludur. Okul idaresi onaylama işlemi sonrası başvuru yapıldığına dair belgenin çıktısından 2 nüsha alarak veliye imzalatıp ve kendileri imzaladıktan sonra 1 nüsha veliye verilecektir.</a:t>
            </a:r>
          </a:p>
          <a:p>
            <a:endParaRPr lang="tr-TR" sz="1400" dirty="0"/>
          </a:p>
          <a:p>
            <a:r>
              <a:rPr lang="tr-TR" sz="1400" dirty="0" smtClean="0"/>
              <a:t>Öğrenciler başvurunun yapılıp yapılmadığı elektronik sistemden takip edebileceklerdir.</a:t>
            </a:r>
            <a:endParaRPr lang="tr-TR" sz="1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05" y="3658962"/>
            <a:ext cx="4334107" cy="79656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47" y="980929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99" y="1398898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47" y="2030133"/>
            <a:ext cx="117000" cy="11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47" y="3319575"/>
            <a:ext cx="117000" cy="117000"/>
          </a:xfrm>
          <a:prstGeom prst="rect">
            <a:avLst/>
          </a:prstGeom>
        </p:spPr>
      </p:pic>
      <p:sp>
        <p:nvSpPr>
          <p:cNvPr id="13" name="Gülen Yüz 12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ülen Yüz 13"/>
          <p:cNvSpPr/>
          <p:nvPr/>
        </p:nvSpPr>
        <p:spPr>
          <a:xfrm>
            <a:off x="6802244" y="5276851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Gülen Yüz 14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6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SINAV OTURUMLARI</a:t>
            </a:r>
            <a:endParaRPr lang="tr-T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SINAV </a:t>
            </a:r>
          </a:p>
          <a:p>
            <a:pPr marL="0" indent="0">
              <a:buNone/>
            </a:pPr>
            <a:r>
              <a:rPr lang="tr-T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« SAYISAL» </a:t>
            </a:r>
          </a:p>
          <a:p>
            <a:pPr marL="0" indent="0">
              <a:buNone/>
            </a:pPr>
            <a:r>
              <a:rPr lang="tr-T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«SÖZEL» </a:t>
            </a:r>
          </a:p>
          <a:p>
            <a:r>
              <a:rPr lang="tr-T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oturumlardan oluşacaktır.</a:t>
            </a:r>
            <a:endParaRPr lang="tr-TR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189039"/>
            <a:ext cx="2189374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ünya Yaratıcı Suluboya Çizim, Yaratıcı Dünya Çizim, suluboya resim, küre 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06" y="1239838"/>
            <a:ext cx="1324435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ülen Yüz 5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ülen Yüz 6"/>
          <p:cNvSpPr/>
          <p:nvPr/>
        </p:nvSpPr>
        <p:spPr>
          <a:xfrm>
            <a:off x="-1" y="5406468"/>
            <a:ext cx="354283" cy="236955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Gülen Yüz 7"/>
          <p:cNvSpPr/>
          <p:nvPr/>
        </p:nvSpPr>
        <p:spPr>
          <a:xfrm>
            <a:off x="6802420" y="5402569"/>
            <a:ext cx="367253" cy="249655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38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245326" y="7193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SÖZEL BÖLÜM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sp>
        <p:nvSpPr>
          <p:cNvPr id="18" name="Dikdörtgen 17"/>
          <p:cNvSpPr/>
          <p:nvPr/>
        </p:nvSpPr>
        <p:spPr>
          <a:xfrm>
            <a:off x="936873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20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354244" y="3828811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862458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5316501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24765" y="1216963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</a:t>
            </a:r>
          </a:p>
          <a:p>
            <a:pPr algn="ctr"/>
            <a:r>
              <a:rPr lang="tr-TR" sz="2000" b="1" dirty="0" smtClean="0"/>
              <a:t>SORU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47735" y="1233078"/>
            <a:ext cx="980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09:30</a:t>
            </a:r>
          </a:p>
          <a:p>
            <a:pPr algn="ctr"/>
            <a:r>
              <a:rPr lang="tr-TR" sz="1400" b="1" dirty="0" smtClean="0"/>
              <a:t>BAŞLAMA</a:t>
            </a:r>
            <a:endParaRPr lang="tr-TR" sz="1400" b="1" dirty="0"/>
          </a:p>
        </p:txBody>
      </p:sp>
      <p:sp>
        <p:nvSpPr>
          <p:cNvPr id="16" name="Gülen Yüz 15"/>
          <p:cNvSpPr/>
          <p:nvPr/>
        </p:nvSpPr>
        <p:spPr>
          <a:xfrm>
            <a:off x="14868" y="5276850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Gülen Yüz 21"/>
          <p:cNvSpPr/>
          <p:nvPr/>
        </p:nvSpPr>
        <p:spPr>
          <a:xfrm>
            <a:off x="6738397" y="5276851"/>
            <a:ext cx="460916" cy="4825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Gülen Yüz 22"/>
          <p:cNvSpPr/>
          <p:nvPr/>
        </p:nvSpPr>
        <p:spPr>
          <a:xfrm>
            <a:off x="3389042" y="5527397"/>
            <a:ext cx="460916" cy="232053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954</Words>
  <Application>Microsoft Office PowerPoint</Application>
  <PresentationFormat>Özel</PresentationFormat>
  <Paragraphs>319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Teması</vt:lpstr>
      <vt:lpstr>PowerPoint Sunusu</vt:lpstr>
      <vt:lpstr>LİSELERE YERLEŞTİRME NASIL YAPILACAK?</vt:lpstr>
      <vt:lpstr>MERKEZİ SINAVLA ÖĞRENCİ ALAN LİSELER</vt:lpstr>
      <vt:lpstr>TARİHLER</vt:lpstr>
      <vt:lpstr>SONUÇ AÇIKLAMA TARİHİ</vt:lpstr>
      <vt:lpstr>PowerPoint Sunusu</vt:lpstr>
      <vt:lpstr>PowerPoint Sunusu</vt:lpstr>
      <vt:lpstr>SINAV OTURUMLARI</vt:lpstr>
      <vt:lpstr>PowerPoint Sunusu</vt:lpstr>
      <vt:lpstr>PowerPoint Sunusu</vt:lpstr>
      <vt:lpstr>SORU SAYISI VE SINAV SÜRESİ</vt:lpstr>
      <vt:lpstr>PowerPoint Sunusu</vt:lpstr>
      <vt:lpstr>PowerPoint Sunusu</vt:lpstr>
      <vt:lpstr>PowerPoint Sunusu</vt:lpstr>
      <vt:lpstr>PowerPoint Sunusu</vt:lpstr>
      <vt:lpstr>SINAV ZORUNLU MU?</vt:lpstr>
      <vt:lpstr>GÜZEL SANATLAR VE SPOR LİSELERİNE YERLEŞTİRME NASIL OLACAK? </vt:lpstr>
      <vt:lpstr>GÜZEL SANATLAR VE SPOR LİSELERİNE YERLEŞTİRME NASIL OLACAK? </vt:lpstr>
      <vt:lpstr> MERKEZİ SINAV(LGS) KAPSAMINDA ÖĞRENCİ ALAN OKULLAR </vt:lpstr>
      <vt:lpstr>PowerPoint Sunusu</vt:lpstr>
      <vt:lpstr>PowerPoint Sunusu</vt:lpstr>
      <vt:lpstr>PowerPoint Sunusu</vt:lpstr>
      <vt:lpstr>PowerPoint Sunusu</vt:lpstr>
      <vt:lpstr>Ayrıntılı bilgi için ;  Rehberlik ve Psikolojik Danışma Servisi ile iletişime geçebilirsiniz.  NAGİHAN AKGÜL  Psikolojik Danışman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Nagihan</cp:lastModifiedBy>
  <cp:revision>91</cp:revision>
  <dcterms:created xsi:type="dcterms:W3CDTF">2019-04-05T11:14:58Z</dcterms:created>
  <dcterms:modified xsi:type="dcterms:W3CDTF">2020-11-30T06:30:22Z</dcterms:modified>
</cp:coreProperties>
</file>