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30"/>
  </p:notesMasterIdLst>
  <p:sldIdLst>
    <p:sldId id="304" r:id="rId2"/>
    <p:sldId id="257" r:id="rId3"/>
    <p:sldId id="258" r:id="rId4"/>
    <p:sldId id="259" r:id="rId5"/>
    <p:sldId id="296" r:id="rId6"/>
    <p:sldId id="260" r:id="rId7"/>
    <p:sldId id="261" r:id="rId8"/>
    <p:sldId id="299" r:id="rId9"/>
    <p:sldId id="306" r:id="rId10"/>
    <p:sldId id="262" r:id="rId11"/>
    <p:sldId id="263" r:id="rId12"/>
    <p:sldId id="305" r:id="rId13"/>
    <p:sldId id="264" r:id="rId14"/>
    <p:sldId id="297" r:id="rId15"/>
    <p:sldId id="265" r:id="rId16"/>
    <p:sldId id="294" r:id="rId17"/>
    <p:sldId id="300" r:id="rId18"/>
    <p:sldId id="266" r:id="rId19"/>
    <p:sldId id="267" r:id="rId20"/>
    <p:sldId id="268" r:id="rId21"/>
    <p:sldId id="298" r:id="rId22"/>
    <p:sldId id="290" r:id="rId23"/>
    <p:sldId id="269" r:id="rId24"/>
    <p:sldId id="271" r:id="rId25"/>
    <p:sldId id="272" r:id="rId26"/>
    <p:sldId id="273" r:id="rId27"/>
    <p:sldId id="301" r:id="rId28"/>
    <p:sldId id="302" r:id="rId29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A5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69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A49EC2-42DD-4A56-A452-A0777109BD4C}" type="datetimeFigureOut">
              <a:rPr lang="tr-TR" smtClean="0"/>
              <a:pPr/>
              <a:t>26.02.2021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D229BD-5467-40E3-878F-16DD201C0C1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18915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D229BD-5467-40E3-878F-16DD201C0C16}" type="slidenum">
              <a:rPr lang="tr-TR" smtClean="0"/>
              <a:pPr/>
              <a:t>20</a:t>
            </a:fld>
            <a:endParaRPr lang="tr-T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26.02.2021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26.02.2021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26.02.2021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3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solidFill>
            <a:srgbClr val="4F60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2/26/2021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89691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26.02.2021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26.02.2021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26.02.2021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26.02.2021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26.02.2021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26.02.2021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26.02.2021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26.02.2021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23720DD-5B6D-40BF-8493-A6B52D484E6B}" type="datetimeFigureOut">
              <a:rPr lang="tr-TR" smtClean="0"/>
              <a:pPr/>
              <a:t>26.02.2021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  <p:sldLayoutId id="2147483852" r:id="rId12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solidFill>
            <a:srgbClr val="9ADE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736119" y="1105693"/>
            <a:ext cx="5174124" cy="4683180"/>
          </a:xfrm>
          <a:prstGeom prst="rect">
            <a:avLst/>
          </a:prstGeom>
        </p:spPr>
        <p:txBody>
          <a:bodyPr vert="horz" wrap="square" lIns="0" tIns="7468" rIns="0" bIns="0" rtlCol="0">
            <a:spAutoFit/>
          </a:bodyPr>
          <a:lstStyle/>
          <a:p>
            <a:pPr marR="90678" algn="ctr">
              <a:lnSpc>
                <a:spcPts val="3377"/>
              </a:lnSpc>
              <a:spcBef>
                <a:spcPts val="59"/>
              </a:spcBef>
            </a:pPr>
            <a:r>
              <a:rPr lang="tr-TR" sz="2900" dirty="0">
                <a:solidFill>
                  <a:srgbClr val="C00000"/>
                </a:solidFill>
                <a:latin typeface="Comic Sans MS" panose="030F0702030302020204" pitchFamily="66" charset="0"/>
                <a:cs typeface="BM HANNA"/>
              </a:rPr>
              <a:t>FATİH SULTAN MEHMET ORTAOKULU</a:t>
            </a:r>
          </a:p>
          <a:p>
            <a:pPr algn="ctr">
              <a:lnSpc>
                <a:spcPts val="3377"/>
              </a:lnSpc>
              <a:spcBef>
                <a:spcPts val="2923"/>
              </a:spcBef>
            </a:pPr>
            <a:r>
              <a:rPr sz="3000" dirty="0">
                <a:solidFill>
                  <a:srgbClr val="00B050"/>
                </a:solidFill>
                <a:latin typeface="Comic Sans MS" panose="030F0702030302020204" pitchFamily="66" charset="0"/>
                <a:cs typeface="BM HANNA"/>
              </a:rPr>
              <a:t>PS</a:t>
            </a:r>
            <a:r>
              <a:rPr sz="3000" dirty="0">
                <a:solidFill>
                  <a:srgbClr val="00B050"/>
                </a:solidFill>
                <a:latin typeface="Comic Sans MS" panose="030F0702030302020204" pitchFamily="66" charset="0"/>
                <a:cs typeface="Noto Sans"/>
              </a:rPr>
              <a:t>İ</a:t>
            </a:r>
            <a:r>
              <a:rPr sz="3000" dirty="0">
                <a:solidFill>
                  <a:srgbClr val="00B050"/>
                </a:solidFill>
                <a:latin typeface="Comic Sans MS" panose="030F0702030302020204" pitchFamily="66" charset="0"/>
                <a:cs typeface="BM HANNA"/>
              </a:rPr>
              <a:t>KOLOJ</a:t>
            </a:r>
            <a:r>
              <a:rPr sz="3000" spc="-3" dirty="0">
                <a:solidFill>
                  <a:srgbClr val="00B050"/>
                </a:solidFill>
                <a:latin typeface="Comic Sans MS" panose="030F0702030302020204" pitchFamily="66" charset="0"/>
                <a:cs typeface="Noto Sans"/>
              </a:rPr>
              <a:t>İ</a:t>
            </a:r>
            <a:r>
              <a:rPr sz="3000" dirty="0">
                <a:solidFill>
                  <a:srgbClr val="00B050"/>
                </a:solidFill>
                <a:latin typeface="Comic Sans MS" panose="030F0702030302020204" pitchFamily="66" charset="0"/>
                <a:cs typeface="BM HANNA"/>
              </a:rPr>
              <a:t>K</a:t>
            </a:r>
          </a:p>
          <a:p>
            <a:pPr algn="ctr">
              <a:lnSpc>
                <a:spcPts val="3170"/>
              </a:lnSpc>
            </a:pPr>
            <a:r>
              <a:rPr sz="3000" spc="-73" dirty="0">
                <a:solidFill>
                  <a:srgbClr val="00B050"/>
                </a:solidFill>
                <a:latin typeface="Comic Sans MS" panose="030F0702030302020204" pitchFamily="66" charset="0"/>
                <a:cs typeface="BM HANNA"/>
              </a:rPr>
              <a:t>DANI</a:t>
            </a:r>
            <a:r>
              <a:rPr sz="3000" spc="-73" dirty="0">
                <a:solidFill>
                  <a:srgbClr val="00B050"/>
                </a:solidFill>
                <a:latin typeface="Comic Sans MS" panose="030F0702030302020204" pitchFamily="66" charset="0"/>
                <a:cs typeface="Arial Black"/>
              </a:rPr>
              <a:t>Ş</a:t>
            </a:r>
            <a:r>
              <a:rPr sz="3000" spc="-73" dirty="0">
                <a:solidFill>
                  <a:srgbClr val="00B050"/>
                </a:solidFill>
                <a:latin typeface="Comic Sans MS" panose="030F0702030302020204" pitchFamily="66" charset="0"/>
                <a:cs typeface="BM HANNA"/>
              </a:rPr>
              <a:t>MA</a:t>
            </a:r>
            <a:r>
              <a:rPr sz="3000" spc="-28" dirty="0">
                <a:solidFill>
                  <a:srgbClr val="00B050"/>
                </a:solidFill>
                <a:latin typeface="Comic Sans MS" panose="030F0702030302020204" pitchFamily="66" charset="0"/>
                <a:cs typeface="BM HANNA"/>
              </a:rPr>
              <a:t> </a:t>
            </a:r>
            <a:r>
              <a:rPr lang="tr-TR" sz="3000" spc="-28" dirty="0">
                <a:solidFill>
                  <a:srgbClr val="00B050"/>
                </a:solidFill>
                <a:latin typeface="Comic Sans MS" panose="030F0702030302020204" pitchFamily="66" charset="0"/>
                <a:cs typeface="BM HANNA"/>
              </a:rPr>
              <a:t>ve REHBERLİK </a:t>
            </a:r>
            <a:r>
              <a:rPr sz="3000" spc="-42" dirty="0">
                <a:solidFill>
                  <a:srgbClr val="00B050"/>
                </a:solidFill>
                <a:latin typeface="Comic Sans MS" panose="030F0702030302020204" pitchFamily="66" charset="0"/>
                <a:cs typeface="BM HANNA"/>
              </a:rPr>
              <a:t>SERV</a:t>
            </a:r>
            <a:r>
              <a:rPr sz="3000" spc="-42" dirty="0">
                <a:solidFill>
                  <a:srgbClr val="00B050"/>
                </a:solidFill>
                <a:latin typeface="Comic Sans MS" panose="030F0702030302020204" pitchFamily="66" charset="0"/>
                <a:cs typeface="Arial Black"/>
              </a:rPr>
              <a:t>İ</a:t>
            </a:r>
            <a:r>
              <a:rPr sz="3000" spc="-42" dirty="0">
                <a:solidFill>
                  <a:srgbClr val="00B050"/>
                </a:solidFill>
                <a:latin typeface="Comic Sans MS" panose="030F0702030302020204" pitchFamily="66" charset="0"/>
                <a:cs typeface="BM HANNA"/>
              </a:rPr>
              <a:t>S</a:t>
            </a:r>
            <a:r>
              <a:rPr sz="3000" spc="-42" dirty="0">
                <a:solidFill>
                  <a:srgbClr val="00B050"/>
                </a:solidFill>
                <a:latin typeface="Comic Sans MS" panose="030F0702030302020204" pitchFamily="66" charset="0"/>
                <a:cs typeface="Arial Black"/>
              </a:rPr>
              <a:t>İ</a:t>
            </a:r>
            <a:endParaRPr sz="3000" dirty="0">
              <a:solidFill>
                <a:srgbClr val="00B050"/>
              </a:solidFill>
              <a:latin typeface="Comic Sans MS" panose="030F0702030302020204" pitchFamily="66" charset="0"/>
              <a:cs typeface="Arial Black"/>
            </a:endParaRPr>
          </a:p>
          <a:p>
            <a:pPr algn="ctr">
              <a:spcBef>
                <a:spcPts val="2923"/>
              </a:spcBef>
            </a:pPr>
            <a:r>
              <a:rPr sz="2900" dirty="0" smtClean="0">
                <a:solidFill>
                  <a:srgbClr val="C00000"/>
                </a:solidFill>
                <a:latin typeface="Comic Sans MS" panose="030F0702030302020204" pitchFamily="66" charset="0"/>
                <a:cs typeface="BM HANNA"/>
              </a:rPr>
              <a:t>SUNAR</a:t>
            </a:r>
            <a:endParaRPr lang="tr-TR" sz="2900" dirty="0" smtClean="0">
              <a:solidFill>
                <a:srgbClr val="C00000"/>
              </a:solidFill>
              <a:latin typeface="Comic Sans MS" panose="030F0702030302020204" pitchFamily="66" charset="0"/>
              <a:cs typeface="BM HANNA"/>
            </a:endParaRPr>
          </a:p>
          <a:p>
            <a:pPr algn="ctr">
              <a:spcBef>
                <a:spcPts val="2923"/>
              </a:spcBef>
            </a:pPr>
            <a:r>
              <a:rPr lang="tr-TR" sz="3200" b="1" dirty="0" smtClean="0">
                <a:solidFill>
                  <a:srgbClr val="00B050"/>
                </a:solidFill>
                <a:latin typeface="Comic Sans MS" panose="030F0702030302020204" pitchFamily="66" charset="0"/>
                <a:cs typeface="BM HANNA"/>
              </a:rPr>
              <a:t>VERİMLİ DERS ÇALIŞMA TEKNİKLERİ</a:t>
            </a:r>
            <a:endParaRPr sz="3200" b="1" dirty="0">
              <a:solidFill>
                <a:srgbClr val="00B050"/>
              </a:solidFill>
              <a:latin typeface="Comic Sans MS" panose="030F0702030302020204" pitchFamily="66" charset="0"/>
              <a:cs typeface="BM HANN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297537" y="2601624"/>
            <a:ext cx="1774436" cy="422868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6910243" y="6115015"/>
            <a:ext cx="342900" cy="473287"/>
            <a:chOff x="13820486" y="9172523"/>
            <a:chExt cx="685800" cy="709930"/>
          </a:xfrm>
        </p:grpSpPr>
        <p:sp>
          <p:nvSpPr>
            <p:cNvPr id="6" name="object 6"/>
            <p:cNvSpPr/>
            <p:nvPr/>
          </p:nvSpPr>
          <p:spPr>
            <a:xfrm>
              <a:off x="13820486" y="9172523"/>
              <a:ext cx="685800" cy="709930"/>
            </a:xfrm>
            <a:custGeom>
              <a:avLst/>
              <a:gdLst/>
              <a:ahLst/>
              <a:cxnLst/>
              <a:rect l="l" t="t" r="r" b="b"/>
              <a:pathLst>
                <a:path w="685800" h="709929">
                  <a:moveTo>
                    <a:pt x="359363" y="709905"/>
                  </a:moveTo>
                  <a:lnTo>
                    <a:pt x="299687" y="704981"/>
                  </a:lnTo>
                  <a:lnTo>
                    <a:pt x="240702" y="685396"/>
                  </a:lnTo>
                  <a:lnTo>
                    <a:pt x="210413" y="652068"/>
                  </a:lnTo>
                  <a:lnTo>
                    <a:pt x="197659" y="606661"/>
                  </a:lnTo>
                  <a:lnTo>
                    <a:pt x="155393" y="617801"/>
                  </a:lnTo>
                  <a:lnTo>
                    <a:pt x="125591" y="615198"/>
                  </a:lnTo>
                  <a:lnTo>
                    <a:pt x="94113" y="593166"/>
                  </a:lnTo>
                  <a:lnTo>
                    <a:pt x="46817" y="546021"/>
                  </a:lnTo>
                  <a:lnTo>
                    <a:pt x="13113" y="477773"/>
                  </a:lnTo>
                  <a:lnTo>
                    <a:pt x="16857" y="407703"/>
                  </a:lnTo>
                  <a:lnTo>
                    <a:pt x="35582" y="353033"/>
                  </a:lnTo>
                  <a:lnTo>
                    <a:pt x="46817" y="330983"/>
                  </a:lnTo>
                  <a:lnTo>
                    <a:pt x="13479" y="304565"/>
                  </a:lnTo>
                  <a:lnTo>
                    <a:pt x="0" y="280811"/>
                  </a:lnTo>
                  <a:lnTo>
                    <a:pt x="4248" y="246266"/>
                  </a:lnTo>
                  <a:lnTo>
                    <a:pt x="24095" y="187477"/>
                  </a:lnTo>
                  <a:lnTo>
                    <a:pt x="57365" y="139570"/>
                  </a:lnTo>
                  <a:lnTo>
                    <a:pt x="95540" y="132190"/>
                  </a:lnTo>
                  <a:lnTo>
                    <a:pt x="126982" y="143659"/>
                  </a:lnTo>
                  <a:lnTo>
                    <a:pt x="140049" y="152300"/>
                  </a:lnTo>
                  <a:lnTo>
                    <a:pt x="152388" y="88166"/>
                  </a:lnTo>
                  <a:lnTo>
                    <a:pt x="166197" y="53189"/>
                  </a:lnTo>
                  <a:lnTo>
                    <a:pt x="190204" y="35129"/>
                  </a:lnTo>
                  <a:lnTo>
                    <a:pt x="233134" y="21746"/>
                  </a:lnTo>
                  <a:lnTo>
                    <a:pt x="295550" y="14778"/>
                  </a:lnTo>
                  <a:lnTo>
                    <a:pt x="338533" y="25279"/>
                  </a:lnTo>
                  <a:lnTo>
                    <a:pt x="363376" y="40747"/>
                  </a:lnTo>
                  <a:lnTo>
                    <a:pt x="371370" y="48681"/>
                  </a:lnTo>
                  <a:lnTo>
                    <a:pt x="413334" y="11135"/>
                  </a:lnTo>
                  <a:lnTo>
                    <a:pt x="479616" y="16516"/>
                  </a:lnTo>
                  <a:lnTo>
                    <a:pt x="534526" y="61928"/>
                  </a:lnTo>
                  <a:lnTo>
                    <a:pt x="586279" y="119312"/>
                  </a:lnTo>
                  <a:lnTo>
                    <a:pt x="609379" y="167202"/>
                  </a:lnTo>
                  <a:lnTo>
                    <a:pt x="615025" y="200025"/>
                  </a:lnTo>
                  <a:lnTo>
                    <a:pt x="614418" y="212204"/>
                  </a:lnTo>
                  <a:lnTo>
                    <a:pt x="652962" y="231612"/>
                  </a:lnTo>
                  <a:lnTo>
                    <a:pt x="673201" y="250454"/>
                  </a:lnTo>
                  <a:lnTo>
                    <a:pt x="681786" y="279866"/>
                  </a:lnTo>
                  <a:lnTo>
                    <a:pt x="685368" y="330983"/>
                  </a:lnTo>
                  <a:lnTo>
                    <a:pt x="674763" y="386488"/>
                  </a:lnTo>
                  <a:lnTo>
                    <a:pt x="647144" y="423213"/>
                  </a:lnTo>
                  <a:lnTo>
                    <a:pt x="618701" y="443518"/>
                  </a:lnTo>
                  <a:lnTo>
                    <a:pt x="605622" y="449762"/>
                  </a:lnTo>
                  <a:lnTo>
                    <a:pt x="602109" y="495081"/>
                  </a:lnTo>
                  <a:lnTo>
                    <a:pt x="575072" y="558343"/>
                  </a:lnTo>
                  <a:lnTo>
                    <a:pt x="539070" y="605484"/>
                  </a:lnTo>
                  <a:lnTo>
                    <a:pt x="498304" y="647501"/>
                  </a:lnTo>
                  <a:lnTo>
                    <a:pt x="451789" y="662486"/>
                  </a:lnTo>
                  <a:lnTo>
                    <a:pt x="445985" y="659795"/>
                  </a:lnTo>
                  <a:lnTo>
                    <a:pt x="418797" y="691548"/>
                  </a:lnTo>
                  <a:lnTo>
                    <a:pt x="394495" y="706839"/>
                  </a:lnTo>
                  <a:lnTo>
                    <a:pt x="359363" y="709905"/>
                  </a:lnTo>
                  <a:close/>
                </a:path>
              </a:pathLst>
            </a:custGeom>
            <a:solidFill>
              <a:srgbClr val="F1BC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4071798" y="9387965"/>
              <a:ext cx="239676" cy="23490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/>
          <p:nvPr/>
        </p:nvSpPr>
        <p:spPr>
          <a:xfrm>
            <a:off x="1337974" y="6018521"/>
            <a:ext cx="398145" cy="502497"/>
          </a:xfrm>
          <a:custGeom>
            <a:avLst/>
            <a:gdLst/>
            <a:ahLst/>
            <a:cxnLst/>
            <a:rect l="l" t="t" r="r" b="b"/>
            <a:pathLst>
              <a:path w="796289" h="753745">
                <a:moveTo>
                  <a:pt x="177966" y="746946"/>
                </a:moveTo>
                <a:lnTo>
                  <a:pt x="137584" y="733483"/>
                </a:lnTo>
                <a:lnTo>
                  <a:pt x="100208" y="711740"/>
                </a:lnTo>
                <a:lnTo>
                  <a:pt x="67044" y="680579"/>
                </a:lnTo>
                <a:lnTo>
                  <a:pt x="39300" y="638861"/>
                </a:lnTo>
                <a:lnTo>
                  <a:pt x="18184" y="585446"/>
                </a:lnTo>
                <a:lnTo>
                  <a:pt x="6257" y="531438"/>
                </a:lnTo>
                <a:lnTo>
                  <a:pt x="483" y="474999"/>
                </a:lnTo>
                <a:lnTo>
                  <a:pt x="0" y="417208"/>
                </a:lnTo>
                <a:lnTo>
                  <a:pt x="3942" y="359141"/>
                </a:lnTo>
                <a:lnTo>
                  <a:pt x="11447" y="301878"/>
                </a:lnTo>
                <a:lnTo>
                  <a:pt x="21650" y="246494"/>
                </a:lnTo>
                <a:lnTo>
                  <a:pt x="33687" y="194068"/>
                </a:lnTo>
                <a:lnTo>
                  <a:pt x="46694" y="145678"/>
                </a:lnTo>
                <a:lnTo>
                  <a:pt x="59807" y="102401"/>
                </a:lnTo>
                <a:lnTo>
                  <a:pt x="72162" y="65315"/>
                </a:lnTo>
                <a:lnTo>
                  <a:pt x="90081" y="24929"/>
                </a:lnTo>
                <a:lnTo>
                  <a:pt x="100674" y="19427"/>
                </a:lnTo>
                <a:lnTo>
                  <a:pt x="112477" y="19520"/>
                </a:lnTo>
                <a:lnTo>
                  <a:pt x="123292" y="25734"/>
                </a:lnTo>
                <a:lnTo>
                  <a:pt x="160015" y="61929"/>
                </a:lnTo>
                <a:lnTo>
                  <a:pt x="219807" y="6367"/>
                </a:lnTo>
                <a:lnTo>
                  <a:pt x="220646" y="5721"/>
                </a:lnTo>
                <a:lnTo>
                  <a:pt x="221525" y="4913"/>
                </a:lnTo>
                <a:lnTo>
                  <a:pt x="222364" y="4267"/>
                </a:lnTo>
                <a:lnTo>
                  <a:pt x="231207" y="273"/>
                </a:lnTo>
                <a:lnTo>
                  <a:pt x="240567" y="0"/>
                </a:lnTo>
                <a:lnTo>
                  <a:pt x="249322" y="3296"/>
                </a:lnTo>
                <a:lnTo>
                  <a:pt x="256350" y="10011"/>
                </a:lnTo>
                <a:lnTo>
                  <a:pt x="331492" y="116355"/>
                </a:lnTo>
                <a:lnTo>
                  <a:pt x="434877" y="93227"/>
                </a:lnTo>
                <a:lnTo>
                  <a:pt x="491232" y="173669"/>
                </a:lnTo>
                <a:lnTo>
                  <a:pt x="619297" y="138566"/>
                </a:lnTo>
                <a:lnTo>
                  <a:pt x="722262" y="260407"/>
                </a:lnTo>
                <a:lnTo>
                  <a:pt x="757343" y="233920"/>
                </a:lnTo>
                <a:lnTo>
                  <a:pt x="773066" y="228731"/>
                </a:lnTo>
                <a:lnTo>
                  <a:pt x="787204" y="234037"/>
                </a:lnTo>
                <a:lnTo>
                  <a:pt x="795784" y="246712"/>
                </a:lnTo>
                <a:lnTo>
                  <a:pt x="794836" y="263635"/>
                </a:lnTo>
                <a:lnTo>
                  <a:pt x="778727" y="303416"/>
                </a:lnTo>
                <a:lnTo>
                  <a:pt x="760773" y="344109"/>
                </a:lnTo>
                <a:lnTo>
                  <a:pt x="740810" y="385277"/>
                </a:lnTo>
                <a:lnTo>
                  <a:pt x="718671" y="426483"/>
                </a:lnTo>
                <a:lnTo>
                  <a:pt x="694191" y="467290"/>
                </a:lnTo>
                <a:lnTo>
                  <a:pt x="667204" y="507261"/>
                </a:lnTo>
                <a:lnTo>
                  <a:pt x="637545" y="545960"/>
                </a:lnTo>
                <a:lnTo>
                  <a:pt x="605046" y="582948"/>
                </a:lnTo>
                <a:lnTo>
                  <a:pt x="569544" y="617790"/>
                </a:lnTo>
                <a:lnTo>
                  <a:pt x="530871" y="650048"/>
                </a:lnTo>
                <a:lnTo>
                  <a:pt x="488863" y="679285"/>
                </a:lnTo>
                <a:lnTo>
                  <a:pt x="443354" y="705064"/>
                </a:lnTo>
                <a:lnTo>
                  <a:pt x="382691" y="729947"/>
                </a:lnTo>
                <a:lnTo>
                  <a:pt x="345396" y="740792"/>
                </a:lnTo>
                <a:lnTo>
                  <a:pt x="305068" y="749053"/>
                </a:lnTo>
                <a:lnTo>
                  <a:pt x="262916" y="753592"/>
                </a:lnTo>
                <a:lnTo>
                  <a:pt x="220146" y="753270"/>
                </a:lnTo>
                <a:lnTo>
                  <a:pt x="177966" y="746946"/>
                </a:lnTo>
                <a:close/>
              </a:path>
            </a:pathLst>
          </a:custGeom>
          <a:solidFill>
            <a:srgbClr val="F1BCD5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" name="object 9"/>
          <p:cNvGrpSpPr/>
          <p:nvPr/>
        </p:nvGrpSpPr>
        <p:grpSpPr>
          <a:xfrm>
            <a:off x="0" y="0"/>
            <a:ext cx="2482215" cy="6858000"/>
            <a:chOff x="0" y="0"/>
            <a:chExt cx="4964430" cy="10287000"/>
          </a:xfrm>
        </p:grpSpPr>
        <p:sp>
          <p:nvSpPr>
            <p:cNvPr id="10" name="object 10"/>
            <p:cNvSpPr/>
            <p:nvPr/>
          </p:nvSpPr>
          <p:spPr>
            <a:xfrm>
              <a:off x="0" y="4391649"/>
              <a:ext cx="1963299" cy="58953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77636" y="6364519"/>
              <a:ext cx="2162285" cy="3921221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63690" y="5006921"/>
              <a:ext cx="760095" cy="720725"/>
            </a:xfrm>
            <a:custGeom>
              <a:avLst/>
              <a:gdLst/>
              <a:ahLst/>
              <a:cxnLst/>
              <a:rect l="l" t="t" r="r" b="b"/>
              <a:pathLst>
                <a:path w="760094" h="720725">
                  <a:moveTo>
                    <a:pt x="315199" y="720162"/>
                  </a:moveTo>
                  <a:lnTo>
                    <a:pt x="273173" y="701913"/>
                  </a:lnTo>
                  <a:lnTo>
                    <a:pt x="267350" y="640819"/>
                  </a:lnTo>
                  <a:lnTo>
                    <a:pt x="286689" y="518572"/>
                  </a:lnTo>
                  <a:lnTo>
                    <a:pt x="255713" y="542605"/>
                  </a:lnTo>
                  <a:lnTo>
                    <a:pt x="182605" y="581035"/>
                  </a:lnTo>
                  <a:lnTo>
                    <a:pt x="97097" y="583359"/>
                  </a:lnTo>
                  <a:lnTo>
                    <a:pt x="28922" y="499073"/>
                  </a:lnTo>
                  <a:lnTo>
                    <a:pt x="417" y="409357"/>
                  </a:lnTo>
                  <a:lnTo>
                    <a:pt x="0" y="361457"/>
                  </a:lnTo>
                  <a:lnTo>
                    <a:pt x="35846" y="339179"/>
                  </a:lnTo>
                  <a:lnTo>
                    <a:pt x="116131" y="326328"/>
                  </a:lnTo>
                  <a:lnTo>
                    <a:pt x="101967" y="279722"/>
                  </a:lnTo>
                  <a:lnTo>
                    <a:pt x="82824" y="175618"/>
                  </a:lnTo>
                  <a:lnTo>
                    <a:pt x="93731" y="67587"/>
                  </a:lnTo>
                  <a:lnTo>
                    <a:pt x="169712" y="9197"/>
                  </a:lnTo>
                  <a:lnTo>
                    <a:pt x="262890" y="0"/>
                  </a:lnTo>
                  <a:lnTo>
                    <a:pt x="314163" y="14173"/>
                  </a:lnTo>
                  <a:lnTo>
                    <a:pt x="341723" y="67232"/>
                  </a:lnTo>
                  <a:lnTo>
                    <a:pt x="363762" y="174692"/>
                  </a:lnTo>
                  <a:lnTo>
                    <a:pt x="411462" y="163064"/>
                  </a:lnTo>
                  <a:lnTo>
                    <a:pt x="521266" y="152494"/>
                  </a:lnTo>
                  <a:lnTo>
                    <a:pt x="643228" y="179450"/>
                  </a:lnTo>
                  <a:lnTo>
                    <a:pt x="727403" y="280402"/>
                  </a:lnTo>
                  <a:lnTo>
                    <a:pt x="759554" y="396569"/>
                  </a:lnTo>
                  <a:lnTo>
                    <a:pt x="741442" y="459211"/>
                  </a:lnTo>
                  <a:lnTo>
                    <a:pt x="647122" y="489856"/>
                  </a:lnTo>
                  <a:lnTo>
                    <a:pt x="450649" y="510031"/>
                  </a:lnTo>
                  <a:lnTo>
                    <a:pt x="465292" y="539548"/>
                  </a:lnTo>
                  <a:lnTo>
                    <a:pt x="485847" y="605730"/>
                  </a:lnTo>
                  <a:lnTo>
                    <a:pt x="477259" y="675025"/>
                  </a:lnTo>
                  <a:lnTo>
                    <a:pt x="404470" y="713878"/>
                  </a:lnTo>
                  <a:lnTo>
                    <a:pt x="315199" y="720162"/>
                  </a:lnTo>
                  <a:close/>
                </a:path>
              </a:pathLst>
            </a:custGeom>
            <a:solidFill>
              <a:srgbClr val="FAD5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405176" y="5271532"/>
              <a:ext cx="165720" cy="21002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0" y="0"/>
              <a:ext cx="4964393" cy="4809713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/>
          <p:nvPr/>
        </p:nvSpPr>
        <p:spPr>
          <a:xfrm>
            <a:off x="6178037" y="233802"/>
            <a:ext cx="2781300" cy="193039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420895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>
          <a:xfrm>
            <a:off x="1187624" y="2164904"/>
            <a:ext cx="6741368" cy="2906960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tr-TR" sz="36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PLANLI ÇALIŞIN</a:t>
            </a:r>
            <a:endParaRPr lang="tr-TR" sz="3600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Picture 4" descr="images (1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780928"/>
            <a:ext cx="2592288" cy="2349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0267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7029400" cy="3474720"/>
          </a:xfrm>
        </p:spPr>
        <p:txBody>
          <a:bodyPr>
            <a:normAutofit/>
          </a:bodyPr>
          <a:lstStyle/>
          <a:p>
            <a:pPr marL="45720" lvl="1" indent="0">
              <a:buNone/>
            </a:pPr>
            <a:r>
              <a:rPr lang="tr-TR" altLang="tr-TR" sz="2400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İyi bir plan zamanınızı etkili kullanmanızı sağlar.</a:t>
            </a:r>
          </a:p>
          <a:p>
            <a:pPr marL="45720" indent="0">
              <a:buNone/>
            </a:pPr>
            <a:r>
              <a:rPr lang="tr-TR" dirty="0" smtClean="0"/>
              <a:t>Başkasının planı yerine size özel, sizi temsil eden ve sizin hedeflerinizle örtüşen bir plan yapmanız gerekir.</a:t>
            </a:r>
          </a:p>
          <a:p>
            <a:pPr marL="45720" indent="0">
              <a:buNone/>
            </a:pPr>
            <a:r>
              <a:rPr lang="tr-TR" dirty="0" smtClean="0"/>
              <a:t>Planı yaparken; oyuna, eğlenmeye , dinlenmeye ve çalışmaya zaman ayırmanız çok önemli.</a:t>
            </a:r>
            <a:endParaRPr lang="tr-TR" dirty="0"/>
          </a:p>
        </p:txBody>
      </p:sp>
      <p:pic>
        <p:nvPicPr>
          <p:cNvPr id="29698" name="Picture 2" descr="http://img03.blogcu.com/v2/avatars/normal/m/a/t/materyal/materyal_12543448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365104"/>
            <a:ext cx="864096" cy="1100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17895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tr-TR" dirty="0" smtClean="0"/>
              <a:t>Ormancı hikayesi…</a:t>
            </a:r>
          </a:p>
          <a:p>
            <a:pPr marL="45720" indent="0">
              <a:buNone/>
            </a:pPr>
            <a:endParaRPr lang="tr-TR" dirty="0" smtClean="0"/>
          </a:p>
          <a:p>
            <a:r>
              <a:rPr lang="tr-TR" dirty="0" smtClean="0"/>
              <a:t>Bir ormanda iki ormancı ağaç kesiyormuş…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4569709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>
          <a:xfrm>
            <a:off x="1403648" y="1916832"/>
            <a:ext cx="6140152" cy="3456384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tr-TR" sz="36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ZAMANINIZI VERİMLİ KULLANIN</a:t>
            </a:r>
            <a:endParaRPr lang="tr-TR" sz="3600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AutoShape 2" descr="data:image/jpeg;base64,/9j/4AAQSkZJRgABAQAAAQABAAD/2wCEAAkGBxQSEhUUExQVFhUXGBkXGBgWGBcYHhYVFxUYFxwbHhcZHSggGBonHBcYITEiJSkrLi4uGB8zODMsNygtLisBCgoKDg0OGhAQGywkHyQsLCwuLCwsLCwsLCwsLCwsLC4sLCwsLCwsLCwsLCwsLDQsLCwsLCwsLCwsLjcsLCwsLP/AABEIANQA7gMBIgACEQEDEQH/xAAcAAACAwEBAQEAAAAAAAAAAAAABgQFBwMCAQj/xABLEAACAAMFBAYHBgIIBQMFAAABAgADEQQFEiExBkFRYRMicYGRoQcUMkJScrEjYoKSwdEz8CRDU3OissLhY4OT0tMVs/EWJTRUZP/EABoBAAMBAQEBAAAAAAAAAAAAAAABAgMEBQb/xAAuEQACAgEEAQEHAgcAAAAAAAAAAQIRAwQSITFBUQUTFCIycYGR8SNCYaGx4fD/2gAMAwEAAhEDEQA/ANsggggAIIIIACCCCAAgiPb7fLkIXmuqIN7GncOJ5CKSz35PtWdklYZX/wCxaAVUjikodZ+0kCAdDHHxHB0IPYawg3vtVZbPUPNe2zhuBAlKewfZjPk7CFq27c2u0ZBhJTcsrI0+f2vCnZCse01y126XKFZkxE+ZgK9gOsVU7a2zj2Sz/KtPNqRlkgkmpJJOpOZPeYtrMIW4e0djtVX2ZX5m/QD9Y+rf8w+6g7j+8LdnifJhksu0veYfh8P947Leb/d8D+8VcqJCmGSyxW823qPMR0F6rvBHgYrhHiYIdAXcq2y20cV4HL6xIhRmrHmVbJkv2WIHA5jwMFBY3wRRWTaIaTVw/eXMeGo84upM5XGJSCDvGcIZ7ggggAIIIIACCCCAAggggAIIIIACCCCAAigvjaLC/Q2ZOmnnKg9lObHlwy5kRyvG8ZlpcyLKaD+sm7lH3T+u/dxiivm/pN3KZFkAaecnmGhwnnxbgug38CmNHq8ZEiykWi8ZnrNp1SUKFU+VNAK+8QBlkKwobSbW2i11Vjglf2aaEfeOr9+XKKi0zmmMXdizMalmNST2xwaJbLSOJESrLHKXJLGgEXt23EzUrCGeZDgamJsq2H3UZvIRdXbs6CSKZimvMZHs1HcYvrHcFHwkaqGXuNG8KqfxQ6FYnpaLQfZVF7iTHVVtZ/rKdiL+0PaXKizQD7yHxRhQeDt4R0vTZuTOl4HxYQcRCsyYqA9VsJBK8t9BDomxB/pQFenIHGiU8aR0S2WwZiYGHNENe8ARa7B7OWa13ZYntEpZhEo0Diq1ZjU4D1ScsiRlnTWPWxd1SjPt4kClkWaiSgPZE1U+2wfdxUGWVQYAtECXtDaV9uUj/KWU+dYlytqpRymK8o/eFR+Zf2hgvG4lOBR7zgflBf8A0ecVl67O4RkMyQo7SaeQqewGHyHB7l2hJgxIysOKkH6RymRRW7Z8yiXQtLIzqpI+mvZHhL3mysp641+NRQjtXQ90NSE4+hbTY52e1vKbFLYg7+B7Rvj5KtKzFxIwYcR/ORjlMiiBvufaFJtFeiPw3N2HjyPnF1GWtDHcO0hWkucaroHOo5NxHP8AkJjQ3wQAwQhhBBBAAQQQQAEEEEABC/fFredM9Wkn+8f4RvH7+HGJl/XgZSBUzmzOqg7cq+fjC/fl4C7rOJaEG0zcy2uHi3YMwK6mp4wdB3wQ9qb/AFsaeqWU0f8ArJm9a8/jPH3RpnpnZjo5JzJJJzJOZJ4k7zHMxm2apUc2iRYrA0w5DKO122AzW5Q93RdGChI6m8/DzP3eJ3a6VoUDZWXZc6SwzOQqouJmagCpvJJyAyimtO2BLlLGKKSAHZaszaVVTkoOWRFeysL/AKRtrvXJ/q1lzs0mpZlFelZSMTkj+qBApuJAb4actjXXplZiAFBapyFdB9YcuEEVb5NYuq+J0oJ0y9LMzBwYV6hoRiOQqp0I+Iih1i/tN6j7NyjqVOhX2lYEEA6cG/DCzdNvRmVgVcKQSAQcqwXtc8tra1tFpdy0vo1k4QAtaVJfIsopUKa0JyNMo545JU7Z0zwx3JJcMcbPOE8JMWowuTQ7xhZTp81e6JrioPYfpFDcE3BJmuTkMwOYWvnURaXbbhOTEMjoRwP7RtCdpX2c+XG4yddIQ5F23jJu2x2OXIYUl4bS0ubKV1XEfs0YmgZgfbFaDTPMNeyxmIgkmxeqypagSx0suYDyomYO+p1rF5BGpkcXlEzEbcqt+ZitD4BvGK3aO8RZ0ecw6smW0ztmN1EAPHNh+IRcQnbbN6xPs9jGYLdNNH3ENFB5Fv0jPJLbHg302NTyJS67f2XLPux9gdrNKScSzsTPmFiSQWaqry62eWX2bcY7X/dKqNVFakk0AVFzZiTkABxyqRDNZ7OE01NKnjQU7v8Ac8Yw3bu8Jl73kLDJYiQjETCpywy2ozcDQ6febfQGKUaVEZMjnNz9WMF43M8li8o4G8m5Eb4+WS8A5wsMMwarx5qd4jQLRYRPJPuJkv33GRbsGg4mp3KYTtobkGKgqGHWBGq8DXdmKc8+Bo1wQ+SM0cniNZLUcXRzMnGh3OOI58REl4q7Iqhg2W2g6MiTNPUOSMfdPA/d+nZo7RkE2HXYq/elXoJh66Dqk++g/UfTvhFUNUEEEAgggggAI+OwAJJoBmTwAj7FJtRPJWXZ09ue2HsQZsezTurABEstpX7W3TskUESwfhGWX3ichzJjM72vB7RNea+rHT4RuUcgMobPSFeAXo7JLySWAz9tOqD2DrfiEJLREmXFHNo9WSzGY+Ed54RzmHhqch2w5bLXOKZ0J97tPGEkU2WdxXHkAvVI0NK+I3j+ctYuL5sD2iSbIjmz4x9u4oWEneJZORxaYj7IrUVoIsLBZ2kqGUY0OeH3lG4qT7Q34TnwJyEU+3Cta5cqyWdqPaCwaaKgybOlBObiGNRLwnUuQdDSzNmVy7lW3PNk2KlmuizMWm2hszNKCrMWOc0ihKgmig1yqqwu2SYsyaRIluFJ+zTN3KjQmmrHU0yBNBlSN5vvZBXsCXfZj0EglVmEe10IONgPid2ABJ+Jia6G22f2es9iliXZpSoN51ZyN7Oc2PbBQ0zIbmV7OcU6RNXgxV0I/NSohssFuWatV3ajeOEaPWKm+J9jkDpLSZEuuWKZgUnkCcz3RjPBv67OjFqdnD6FkMaUqaHUbj3RKue19HNHBuqew7+4wv3rttdSk9FPmE8FlTCviwH6wXLtHY7SaC0qlNcazFI7yoXziPhNRFp7WbvVYJRdySNRghKk37aVPR1lNPNXly2P2dolg1HQzwcnpkQ1c88hDFcN+S7UhK1V0OGZKfJ5T8GH0OhjrSuNr9vucGSLhLbL8ejXqn5LJ2AFTkBmeyFHZBDaJ8+2N77USu6WvVX6GvYIsNtbWUs/Rp7c4iUvY3tHspl3xJsvR2KyYnOFJaVbsAAA5schTeTGD+bJXp/k6Y/w8DfmXH4Xf6uv0F70rbW+o2UpLP284FVpqqnIsOe4czXcYgeijY31aQXmj7abRpm7Dl1ZYI0wg1NPePIQs7LWSZfF4vbpw+xlPSUpzBmLpTissZ82Nd5jaBhlpmQFUZkkAAbyTGxydHK2zuhl1Va0FABkAAN/BQB+gzMU4tckyxjPXbNzrnpUncMshuFI43htBLnyiJNSpYrjywuF1K51pXLMCu6ooYqRHNmyShPadmnwRyQ3Mg7QXOXBYArTNDmGqPepu7NeNIqbFai4KtlMTJh9CORh7kHpZAVVLOtRwAXcSfKgz7BmEnaK7mlMJq5svtbsabxTzHZG0ZWkznnGm4vweJkRpdpaVMWYhoymoPP9t3fHfGGAIzBFRESfDZJsN0XgtokpNXRhp8LDIjuNREuMu2L2jFlE9HGJRLeci1AxTEWpQE5VYAU+XnEltqZ9pRXqJUtwCOt0YNd2KjTZnCioO2HYqNIgih2ctc0qBMxMNzFWQ/lclsPAtnxi+hiCFqzWgPa7VaW/h2ZehX5gMcw9orh74YbVPEtGdtEUsexQSfpCDbZhk3TKDZTLSekfjWYTOav+FYTGhQt9pabMeY3tOxY9507Bp3REeOrRHntQGmu7tjM0Jdw2XpJpY+ypwj5jr+0abd92AhRmGbLEMiEAq3aMwKGoqwha2PuyiqtK5Z866w62GxkM5ltgCHowKYlJABbq1yFSBRSM1i0iWyfJeYDhcAjc65DvUmoPZUdmkdhKGItTrEAE8gSQPM+MEktTrAA78JJHmBHg2pA4TGmM5hcQxEfLWsUQdY4W62JJltMmuqIoqzMaACOsxwoJJAAFSTuA1Mfnv0mbZNbpxloSLPLPVXTGfjYceA3DmTG+DA8sq8GeTIoIutr/AEuzZhMuwgyk06ZgC7D7qnJBzNT8pjNZjTbRMqTMnTX44pjsfNjF5sTslNvGdgQ4JaUM2YRXApOQA3uaGg5E7o/QOzWy9msCYbPLANKNMahd/mf9BQDcI755cWm+WK5/7syUZZOW+DBrH6NrymCosxUbukeWhP4S1R3gRVXrclrsDjp5LSyclLBWVqcHBK15VrH6Yvi+ZFlUNPmBATQVqSTyAzMJe3G1F32uxTpHS42dapRHOGYuaGpAA6wG/Sscy9p7ZfPSR1Q9mZc0bxwk/sm0Y/YL6csoBKlWxrhJoHHvU3HLWNMv2Ut52f1uxu0u8LMimYEJR3TCGyw5tlmDvoVPLL7LZBKBZiK014CPVzbRzbLahaZRoQfZJyZKAYDyIA7wDqBEYp/E6meTF0kufDf7Ho67SPRez8WLN9e5uvKi/wDfJa2X0i2wTJbzyto6MHDjGE0O/ElK8KkGJO2vpKnXhJEkShIXVsLl8R3e6tKZ95rui2tLWF5NrQywyuUtNkOjSktAbpFDDTBNluuHStBSkU7+jK2mSs6UgmBhUy6hXUHTJqA5UOtd1I6YrTOTUlTPHlLLSp2kers9JM+yyUkWWRIlIi4QSGduJNSQMRJJJprFVe22NqtP8aa0zfRiAo/5aAL3x5bYu8Aaepz68kJ8xlFhYPRpeU0//j9GPimuijwBLeUdUfcY+VRzyU58Oyy9Hm061azWhwuNscl2oqiYQFaWTooYBaE7xzjTrousz5aTVdejcBlIzqD5ecK1wehmWpDWycZn/DlVVewuesR2BY1Cw2NJMtZUpQktBRVXQCPH1sMOTJvj359D0NPmyYsezwcpYl2dQgrnoBmznfkMz9ByEUF+2Bm6xGAblyJ/EdB2DxMNEwqtXNBlQmmdK5DiczpziDbS81ThTCPimVHhL1/MV74xqlQrbdsytZPRlk3VqvIHd4xwnRfXvYsL6k8zT9BFDOhFFZaou9lrRSUAmIHP+Ei4zmQR0h9kAjziktcSNmpMwJMYqeiMyitkQWwqWWmIadU55HFvpADNC2VtwSa6kKMQzGNprll0Lv7IFK5c4c5T1APEVjM7Dd9ocgy5bEDQmoUdmiDtAJjS5EvCqrwAHgKQyWVG2YrY5svP7bBZ8v8A+iYkn6OYVPSTPHSypQ0SXWnzGn0QeMOl7piazruM9Sf+XLmTB/iRYzjbedits37uFfBF/UmFIcRfaPdkk4mHaI8PFpcsn2DxJPhQfvElseLjsSBMbgUVS1dCABU0YZjui4ueyzFlSzjILAOysAwq/WahyatScyTFTOsSiytQFS5SX1Syg9K6y8wpAPtb4YllFKkzGZQDk2HKnMKD41izNkiM5289H8yfOa12OaJc1gMctxVJjKKBqjrI1ABUV9kRowghiMIvfai8JVmm2W1qyGgBxEPjSp9mYM2UkUNa8OMZ0zak9sN3pIvf1i0u4NVLkL/dp1V8fa74ptmbmm2y0LKkYcdGcF6lRgFcwM6E0H4o97FBYcXPpbPOUnlm3/Xj7H6D9HuzwsNilyyKTGHSTT/xGAqPwii/hhkjHbBt3bLvYSrwlMq1oHNXlt8s0VKnka0HCNIuTaiz2kAo4BOgJGfYwyb68o8KUnJts9FKlRRekHYx7YyTZLDpAMJV2IUrrUa4TXx7oUrZ6O5kizzZ9onS1WWjOVQM5NBkKmgFTQb9Y2Qxlvpo2jAl+poczR5tNwGaJ2lqN3DjEY9HDNlXH3PSh7d1emwe6hKkuuFZjM+0s/tHLgNI5QCCPoseOONbYKkeFmz5M03PJJtvyx29Fdk9ZtiynzSXLaYF40mS8vlxNWnbxj9CykwikYj6B7KDbJ0yuaSSpFNMcyWQa88DeEbjHk61r3ro3w/QfIICY8LOUmgYE8iDHKaHuCCCAAiM9oY1CSyd1XOBf1Y9oWkSY4zZzA0WWzc6qF7yTXwBgATdo7K4JLEVGYCig8SST5QpXolHNNCAw7CKw/bSSphFTgXkMT+fVp4QkXsnVlnky/lbLyMSUL9qh29DtpytUo6Ay5g/EGU/5FhJtUMfojm0ts1fikk/lmJ/3GBdjfRrkfIIIog4zpOJkPwknvKlf9RjI9pWra5/9448GI/SNijG9oh/Sp/97M/zmJkVEqpkMVzy6dCPuV/MxhdmQ0XaM5H9yn+qJRTPlnsq22ZN9YmTQUtos6Is15YkSklGYHCoR12wlsZqcsqUhj2Svh5t2Y5r9IyO8kzMvtQk7o1fLIkrTPfC9tvIlM8nBYuktBmKpmPLwypgMiYVVppymUyNKHJCIk2ewiyWSXLLVwshdqe0zTlZjThUnLhSN8cNzM2x8k3nLbfQ/ey89I9XhbBKll9eHMnSFWXbpTaOvfl9Y7T0LJQHLUcCYeXE1FuI8bTkt3RRXrd0i0kmfIlTCfew4G/PLwt4mLfYLZOy2ZmnyA4dgZZDPiCriDZVzzoupOkcZIwspKkgEVHHlDHcdjKYn6yhvcbdnka/7Rx4c2b6W3Xodupx4krSVk23WCXOUrMRWBFCCAajmDke+EK9PRqJZL2JzKJzKe0h/CdO6o5Ro0Rb0SaZTiQyrNwnAWFQD/O/OnA6R0pW6OFulZmJ2ttdiBlTVBcDqgnEorkG1xAcq9wjLr9trTZhqS7s2JjqWcnzMWW09umS5rpMxdPXr461BO8k6mmm6kVuy5X1qXj3kgE/EVIHn5kR7kMUcGN7eXXZ5kZzzT3S4XhH3/6btODF0deQILeH6axV0h46ObJnqzCYGWY5mTC9ZbySWwqFxfDhFMIoQTCle09XnTXUUVmLDv1PjUxjo9TLM2pLo6s+FY0mndmm+iO2pZZE6azy1xsqKZjBeqilyKEivXmuK8oap+2sgmhtsgchNlj6GMHtV2zZebynXmVNPzaRFrGj0kJPc2SszSqj9AJe0iZpPlOeU1G/WJ1ncqQynTeI/OaTSNCYm2O+Z0p0dHoUIYAZBqbmA1B0MS9Iq4YLO76P1JYbYJg4Eaj+d0SYStn73WfKlz5RyYVpwOjKewgiG6yWkOKjXeOBjysmNxZ1J2d45WxXMtxLYI5U4WZcQVqZErUYhXdUR1iPeFulyJbTZrqktaYmY0C1IGZ7SIzGIt8TbTZ7TIkzLX60s4TCyNLlI0oItcY6MDqVOHrV11iqvVfseyaR4oD+kdL2Nil2mz/+lvLMyY/9ISQ+NDZ8JJdwCVVg1MJyOZj5en8Bv74f+2YRQrWqLn0Vn/7if7mZ/mlxTWqL70Ty629zwkP5zJcIbNfgjzKmBgCNDpHqKICMi2vl4bZPH3q/mUN+sa7GZ+kaz4bUG3PLU94JU+QHjEy6KiKUyGawt1LMQaVlla/JMYfqIWXi/uqZWzSz/ZzXTudQ48wYSKYwbUu8uzWecJjEpaZVKhKAuGlVyWvv8d8UF8W+YyEuxpiUnQDKYp3RcbUS3e67QxYHogs4Kq0B6GYszOpJOSnSkY9e3pAmzXYLKly5bMQQascJPHIDLlHZppRXZhO/Boaz0OjKexgY7yZjLmrEdhjMZ17jdL8T/tHJb4YeyCvysR5iPWlp4+GcMM833H+5slmvtxk4DDiMj+x8oZrnvpTlWq+a93CMAkbVT194kcGo3mRXzi4u7bmhHSIVPxS/+0n9Y5smltHRHN6n6IU10j47gCpNBxMI2ym2STUwqyud26hO4rqp5R1vW++eJuHurHB8PLdTN96qyL6Q7vslsT7RaOoOCavVcDhnkU+byMYLapaq7KjY1BIDUpiHGlTSG7bTaMzay0YkH2m+IcBwT69mqcqkkAAknIAZkk6ADeY9bT43jjTOTJNSfBPX1mehoJ81FyNFdwvCpANO+Lb0f3A1st0uXTqyz0kyu5UzAI+82Fe8xsnowuP1Sz4D7dA0w8ZjZkdgAC90OWAVrQV40z8Y5MusUXKMY/k1jhum2I95XRUnD1W3jcf2hUvC4pLkibJXFvNMJ/MtD5xq152TGMQ9oeY4QuWyxiaKe9uPD/aM8WZmkomP7SbKiUhmySxVc2U50XiDwG+vbCnGyMNQRyIPgRGW7Q3d6vPZB7PtJ8h08Mx3R6GKe7hnPONcoZPRltD0E71dz9nOIw192boO5sl7cPONis08oaj/AOeUfmgGNw2Gv71uzgsftUor8+D99PEGMNViv5l+S8U/5TR7NaA4qO8cDHy0Mw0RWFM6th8sJBHeIorLaShqO8cRHe33kXqq5Kd+85aeMeY8bukdFkC2TVCuUlBQxHsBABQb8xWFS9W+wH3prHuVAP1hkvKfgl0IYVzrSoNdMxp30hUvlupJXgrP+dq/QCM5VfBaF61Q1+iVQj2uc3spLQV5ddj5IIVLVDXccjo7ltJzDWpzJQjX7Vkswp2FmMShs0e5FIs8kNr0UuvbgFfOJkCrTIaDKCKICE30l2PFKlzR7jFT8rj91A74cohX1YenkTJW9ly5MM1P5gITGjFGiz2eeqz5W9kExfmlGtO0qTFa4IyIod44GPtitRkzUmD3TU8xoR3gmIRozQLmHTy2lMQJcxGRsqkq6lTrkuRO4xhfpQ2ZW7re0mXi6JkSZLxGpwkYTU7+urRsd2TjKmFUoRUFSTlgbMHnlEH0ybLNa7EtqQl51nqWAAFZJpjCgZ9UgNmSaBo1g6ZlJGLSWxKDy849Ui99G+ziW7pVecUMvCcKqCWVqioJOVCOB1EPi+jCy75toP4pX/jj24aiG1W+TjeKV8GSwRqs30XSPdnzx83Rt9FWKq1+i6aP4VoltydWTzGL6RSz435E8UkIlmtDS2DoxVhoR/OY5Qzz9pzNkUaikZMF987uwcoi2/Yq2yszJLgb5RD/AOEdbyigmSypKsCrDUMCCO0HMRrHa+ezOcXVdBNmFiSYfPRns1jYWuaOqp+yB959C9OA0HPPcIqditkmtj43qtnU9Y6GYR7in6tu7dNnsdlHVloAoFFAAoFUDcNwAjm1GbaqRvix+S9uSVhl1+I17tBFhHxFAAA0GQ7BH2PGbt2dQQvXgoWawGmR8QDDDC9ejVnN3DyEXi7ExQvRMM5xzr4gH9YTtvrFilLNGss0Pyuaf5qeJh2v0fa9qj6kfpFVeFlE2U8s++pXvIyPjQx6WOVUzGSvgyKGLYq+TZp4bPDow+JDr3g0I5iF2h0ORGo4GO1lm4XB4HPs3x20nwzklaXHZ+j1lky0mDNHAKkZ1B0PeM4U9u9rFsUrClGtMwUlINxOWM8ADpxOXEhRf0nTLFZDZJQDzAeo7UKy0YElSpHWNcwKileAoaX0dXTNttt9btGN5clhMmTCC2KaM0TLnQkAUAG6ojx8twk4+h245b4qXqa9fE+qrKFcQCpmCDUALv17RCze8zFMamg6o7FFP0i6ttrxOzg1CjLmzZD94XJ0cZuVtr5ZnhxMaXPsWB7ssIzwHp5v/JQkE9s1vKFTYy7PWLbLqKpL+1b8JGEfmp3Aw87P/b2y02n3VpZ5Z+6vWY95wnvhIbGaCCCKICCCCADK9vrr6G0lwOpNq45P748SD+KFZ42fai6PWrOyCmMdZDwcDTsOY74xqapBIIoQSCDuIyI7YhmkWXN1WvFLHxycjzlE5flOXYYerhtJmjC7UQ+6p9r5m1pyFO0jKMsstpMpw4zpkR8SnUQ2XXbShGAjC2aE8OY4jSkNCaKa/tlf/RrxS22cf0OaSs5BrIVyKtT+yDYWr7tKcIfAYtruMtpbYs6jrs5FWUcToAM8sgOAipay9GoCqQlKJUU6oyGW7LdwpHRilfBm0SrPdzvnSg4n9onS7kX3mJ7AB+8drmn4pYG9cu7d/PKJ0TKcroKIIuiX97xiNb9mbNPXDNlBxwejU7K6RbwRKnJeR0iql3BKVQqVRVFABSgA3AUyESbDd4lEmpJO87hEyCByk+2FBBBBEgfYVpz4nY8ST5ww2+bhlseVB2nIfWFpRG2JdsTKK/v4o+Qf5miDEu/G+27FH6n9Yq7VbVSgzZjoi5k924czHbFcIyZmu09l6O1zVAyLYx2OMX1J8I+Xhs/aZViFtMsrJZwisdTiBIfD8FRQE6kilY0a5rplPa0tFtRWAFOjALKAKlcX9oanTTthyv3aWTNkvKMkPLZSHE2gXDTgDu7RSkXlzTS2wX5IjjTds/OmyF3S7TbJMmd0mGY4X7MVJYnIE5lV1qwBIGdDSP0HaGk2WStnkSxJRBQIM+04vfJOZJzzzhP9HezCWQvbsLFXxLZw3tpKOs3DTPFmBvw50OLK7ttqMxydw+seXN2zpiqRFtTZYe8/Mf2EVdpMT5sTNmLm9anjEPskoz8+C95HgDEMpFxc1nNisDTKUnWimHiARRR2gEt2tSGy4bv9XkJL3gVb5jmfM07orJP9KtWPWVI9ngz8fHPuWGKGTYQQQQAEEEEABGeekXZ+hNpljI5TQNx0D9h0POh3mNDjzNlhgVYAgggg5gg5EEQmrGnRgDRMuy24OoxopNQfgbj2HfFrtjs2bJMxLUyWPVOuE/ATx4HeOwwtmI6NO0P90W/rAOfZocO4ncefLx1pRye2CcolqAXYb8wg+M/oNSeABIx27rxw0VjkPZbhyP3fpDhcl7YDwJzPPv4RSZDQ4Gy+rnGrVXIFTqxJoAKasTppFrFPdluWcwdjkvsDiTkX7SKgcq/FlPaYWmBVPVTNyN5I6q+HWP4dxinK+yaJMEczOGPBnXCW5AVAz7amnymOlYACCCCAAggggAqNoJ9Aqccz2DIfzyile0AZangBU+AhmtF2I7YmqT20y7oiXhYJcuWSigZjPONoTSSQmKM26nnzcTHo1JAoKF6UA19lfOLi9dm5FnszdClHqCWY4nemZ6xzPVxGg+GPoMFst2EDGzNiPVXNi5G5V1Yjy30jWTfDsmhVkyyxoKDeSSAABqSTuAz7o+SLn9aOJm/oq76ZWlwdwOZkAjM5Y9BlnE2Rc6szNaRhVTVbPUHI5gzGGTj7oyyIJNCI43jeZr0cvMe6o90cBwXgN3ZQCMue+IjjD1Ot6Xmz9WlDpQaCnDlEHDQR9kycOuZOpj1gLEAAknIAbyY50qKuzlKszTXWWgqzGgH86DfDjPlCzSkskjObM9o9upPCoFOQEfLJIS75WN6NPcUA1/COQyqf9osbgu1lrOm5znzNfdB3dunZkIAbLC7bEJMtUXdqeLHUxJgggAIIIIACCCCAAggggA422yJNRpcxQyMKEH+cjzjIdrdl3sbYhV5LHqvwr7rcDz0PlGyR4nyVdSrqGVhQgioI4EQmrGnR+emiRZLwKZHNfMdn7Q37WbBvKrNsoLy9TL1ZPl3uvn2whtEdGnY7XVfvA1/nfwhtuW+wq0JrXMnix1P86CgjGlcqag0i0sV6uOfLjDTE0bVddrV8Uyubmo5IMlHhVu1zHexjE8x+JwL8suoP+Mv4CMtsW1IXJjhP3svOGK69ogqqA2g14nee85xVk0OdmmFmmcFYKO5FJPixH4Y9SJpYzB8LYRz6it9WPhC9dl/gJnqSzHtdi3607ok2C+0oxO93PgxUeSiAVFLtRtJ/SWsq2kWWXKVWnTVUPNZnBYSpS0alE6zPhNARprDNs5MltZ0Mme1oQ1pNZ8ZarEmrcjlTdSkJ1mvaVY7wtk6cCFtPRPLnBS1MEvA0olQSpqAwG+vKPex1uEv1uZhZJc+0vNlIaqQhVVxFcsOIgtTsgHQ8WWdUNiIqrsp3ZVqv+ErFf6wGlvL6zlWIBXOoriTrnq5AgZncYqHvxVmOaDPC1TmcVCpzPJViqvHaYKxcuACoBqaeySR/mbygsVF1JZ0ZgXErqg9UB2INdGPVUgg7m84rJ1vlyGcoPbFWdjibENaucyDWtNAQeMLJv2ZaW/o8t5uoxjqoKkVrMOR0GQrpEqz7Os3WtT4z/ZpUIO06v5Q23JhwjnOvCZaWPRDLQzD7IHCvvHkIlWaxrLGWbHVjqf2HKLHAFACgADQAUAHZHuxXc840QZb2Og7+PKGlRLdlfLlM7BVBJOgG+GSVKlXfL6WbRpzZKo1rwX9W/k+LRbpNiPQyV6e1vlhGZFc+tT2F30148YmXLcDB/WLU3STzoPdlcABpUeA3cSmxpBct2THf1m0/xD7CbpY3Zbjy7znowwQQAEEEEABBBBAAQQQQAEEEEABBBBAAQtbS7FyLXVv4U0/1ijU/eXRu3I84ZYIAMI2g2UtNkqXTFL/tEqy05707wO+K2xmP0SYXr12Lsk8lsHRufelUWp5rTCfCsS4lqRl8hARQgEcDnHVbllnNS8s8ZbEeRqPKGm07Bzk/hOswcD1G/UHxERGuqdL9uU450qPEVEKh2U63LaB/DtQI4TJdf8SsPpHQXdeA9k2ZvxTF/wBBi7s7RYSTDJbFZbBeZ0Szf9Z//HHZbgvFtZllT/qv+iw3yzHdWikhbmKErYmc38a3ORwkykl/4mLn6RYWbY2xyji6LpH+KczTT3BjhHcBDGgJ0BPZnHUXfMbdTt/bWHSJtlW4pkNI5LLZzRQSeA/nKGCTcq6uS3IZD947TJMymGSJcpfiIxHuQUFeZJ7ILCila7ZUhOltcxUQbq07q6k8liM1rtdsAl2NPVLN/bzFo7L/AMOXuH3jx1Bi8s+z8oOJkzFOmjR5xDFflWgVPwgRawuyiquHZ+TZFIlglj7cxs3c65t250GUWsEEAgggggAIIIIACCCCAAggggAIIIIACCCCAAggggAIIIIACPogggA8zJCt7Sqe0A/WOJu6V/Zp4AR8ggA+iwSvgWOi2ZBoq+AgggA6Uj5BBAAQQQQAEEEEABBBBAAQQQQAEEEEABBBBAB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5" name="AutoShape 4" descr="data:image/jpeg;base64,/9j/4AAQSkZJRgABAQAAAQABAAD/2wCEAAkGBxQSEhUUExQVFhUXGBkXGBgWGBcYHhYVFxUYFxwbHhcZHSggGBonHBcYITEiJSkrLi4uGB8zODMsNygtLisBCgoKDg0OGhAQGywkHyQsLCwuLCwsLCwsLCwsLCwsLC4sLCwsLCwsLCwsLCwsLDQsLCwsLCwsLCwsLjcsLCwsLP/AABEIANQA7gMBIgACEQEDEQH/xAAcAAACAwEBAQEAAAAAAAAAAAAABgQFBwMCAQj/xABLEAACAAMFBAYHBgIIBQMFAAABAgADEQQFEiExBkFRYRMicYGRoQcUMkJScrEjYoKSwdEz8CRDU3OissLhY4OT0tMVs/EWJTRUZP/EABoBAAMBAQEBAAAAAAAAAAAAAAABAgMEBQb/xAAuEQACAgEEAQEHAgcAAAAAAAAAAQIRAwQSITFBUQUTFCIycYGR8SNCYaGx4fD/2gAMAwEAAhEDEQA/ANsggggAIIIIACCCCAAgiPb7fLkIXmuqIN7GncOJ5CKSz35PtWdklYZX/wCxaAVUjikodZ+0kCAdDHHxHB0IPYawg3vtVZbPUPNe2zhuBAlKewfZjPk7CFq27c2u0ZBhJTcsrI0+f2vCnZCse01y126XKFZkxE+ZgK9gOsVU7a2zj2Sz/KtPNqRlkgkmpJJOpOZPeYtrMIW4e0djtVX2ZX5m/QD9Y+rf8w+6g7j+8LdnifJhksu0veYfh8P947Leb/d8D+8VcqJCmGSyxW823qPMR0F6rvBHgYrhHiYIdAXcq2y20cV4HL6xIhRmrHmVbJkv2WIHA5jwMFBY3wRRWTaIaTVw/eXMeGo84upM5XGJSCDvGcIZ7ggggAIIIIACCCCAAggggAIIIIACCCCAAigvjaLC/Q2ZOmnnKg9lObHlwy5kRyvG8ZlpcyLKaD+sm7lH3T+u/dxiivm/pN3KZFkAaecnmGhwnnxbgug38CmNHq8ZEiykWi8ZnrNp1SUKFU+VNAK+8QBlkKwobSbW2i11Vjglf2aaEfeOr9+XKKi0zmmMXdizMalmNST2xwaJbLSOJESrLHKXJLGgEXt23EzUrCGeZDgamJsq2H3UZvIRdXbs6CSKZimvMZHs1HcYvrHcFHwkaqGXuNG8KqfxQ6FYnpaLQfZVF7iTHVVtZ/rKdiL+0PaXKizQD7yHxRhQeDt4R0vTZuTOl4HxYQcRCsyYqA9VsJBK8t9BDomxB/pQFenIHGiU8aR0S2WwZiYGHNENe8ARa7B7OWa13ZYntEpZhEo0Diq1ZjU4D1ScsiRlnTWPWxd1SjPt4kClkWaiSgPZE1U+2wfdxUGWVQYAtECXtDaV9uUj/KWU+dYlytqpRymK8o/eFR+Zf2hgvG4lOBR7zgflBf8A0ecVl67O4RkMyQo7SaeQqewGHyHB7l2hJgxIysOKkH6RymRRW7Z8yiXQtLIzqpI+mvZHhL3mysp641+NRQjtXQ90NSE4+hbTY52e1vKbFLYg7+B7Rvj5KtKzFxIwYcR/ORjlMiiBvufaFJtFeiPw3N2HjyPnF1GWtDHcO0hWkucaroHOo5NxHP8AkJjQ3wQAwQhhBBBAAQQQQAEEEEABC/fFredM9Wkn+8f4RvH7+HGJl/XgZSBUzmzOqg7cq+fjC/fl4C7rOJaEG0zcy2uHi3YMwK6mp4wdB3wQ9qb/AFsaeqWU0f8ArJm9a8/jPH3RpnpnZjo5JzJJJzJOZJ4k7zHMxm2apUc2iRYrA0w5DKO122AzW5Q93RdGChI6m8/DzP3eJ3a6VoUDZWXZc6SwzOQqouJmagCpvJJyAyimtO2BLlLGKKSAHZaszaVVTkoOWRFeysL/AKRtrvXJ/q1lzs0mpZlFelZSMTkj+qBApuJAb4actjXXplZiAFBapyFdB9YcuEEVb5NYuq+J0oJ0y9LMzBwYV6hoRiOQqp0I+Iih1i/tN6j7NyjqVOhX2lYEEA6cG/DCzdNvRmVgVcKQSAQcqwXtc8tra1tFpdy0vo1k4QAtaVJfIsopUKa0JyNMo545JU7Z0zwx3JJcMcbPOE8JMWowuTQ7xhZTp81e6JrioPYfpFDcE3BJmuTkMwOYWvnURaXbbhOTEMjoRwP7RtCdpX2c+XG4yddIQ5F23jJu2x2OXIYUl4bS0ubKV1XEfs0YmgZgfbFaDTPMNeyxmIgkmxeqypagSx0suYDyomYO+p1rF5BGpkcXlEzEbcqt+ZitD4BvGK3aO8RZ0ecw6smW0ztmN1EAPHNh+IRcQnbbN6xPs9jGYLdNNH3ENFB5Fv0jPJLbHg302NTyJS67f2XLPux9gdrNKScSzsTPmFiSQWaqry62eWX2bcY7X/dKqNVFakk0AVFzZiTkABxyqRDNZ7OE01NKnjQU7v8Ac8Yw3bu8Jl73kLDJYiQjETCpywy2ozcDQ6febfQGKUaVEZMjnNz9WMF43M8li8o4G8m5Eb4+WS8A5wsMMwarx5qd4jQLRYRPJPuJkv33GRbsGg4mp3KYTtobkGKgqGHWBGq8DXdmKc8+Bo1wQ+SM0cniNZLUcXRzMnGh3OOI58REl4q7Iqhg2W2g6MiTNPUOSMfdPA/d+nZo7RkE2HXYq/elXoJh66Dqk++g/UfTvhFUNUEEEAgggggAI+OwAJJoBmTwAj7FJtRPJWXZ09ue2HsQZsezTurABEstpX7W3TskUESwfhGWX3ichzJjM72vB7RNea+rHT4RuUcgMobPSFeAXo7JLySWAz9tOqD2DrfiEJLREmXFHNo9WSzGY+Ed54RzmHhqch2w5bLXOKZ0J97tPGEkU2WdxXHkAvVI0NK+I3j+ctYuL5sD2iSbIjmz4x9u4oWEneJZORxaYj7IrUVoIsLBZ2kqGUY0OeH3lG4qT7Q34TnwJyEU+3Cta5cqyWdqPaCwaaKgybOlBObiGNRLwnUuQdDSzNmVy7lW3PNk2KlmuizMWm2hszNKCrMWOc0ihKgmig1yqqwu2SYsyaRIluFJ+zTN3KjQmmrHU0yBNBlSN5vvZBXsCXfZj0EglVmEe10IONgPid2ABJ+Jia6G22f2es9iliXZpSoN51ZyN7Oc2PbBQ0zIbmV7OcU6RNXgxV0I/NSohssFuWatV3ajeOEaPWKm+J9jkDpLSZEuuWKZgUnkCcz3RjPBv67OjFqdnD6FkMaUqaHUbj3RKue19HNHBuqew7+4wv3rttdSk9FPmE8FlTCviwH6wXLtHY7SaC0qlNcazFI7yoXziPhNRFp7WbvVYJRdySNRghKk37aVPR1lNPNXly2P2dolg1HQzwcnpkQ1c88hDFcN+S7UhK1V0OGZKfJ5T8GH0OhjrSuNr9vucGSLhLbL8ejXqn5LJ2AFTkBmeyFHZBDaJ8+2N77USu6WvVX6GvYIsNtbWUs/Rp7c4iUvY3tHspl3xJsvR2KyYnOFJaVbsAAA5schTeTGD+bJXp/k6Y/w8DfmXH4Xf6uv0F70rbW+o2UpLP284FVpqqnIsOe4czXcYgeijY31aQXmj7abRpm7Dl1ZYI0wg1NPePIQs7LWSZfF4vbpw+xlPSUpzBmLpTissZ82Nd5jaBhlpmQFUZkkAAbyTGxydHK2zuhl1Va0FABkAAN/BQB+gzMU4tckyxjPXbNzrnpUncMshuFI43htBLnyiJNSpYrjywuF1K51pXLMCu6ooYqRHNmyShPadmnwRyQ3Mg7QXOXBYArTNDmGqPepu7NeNIqbFai4KtlMTJh9CORh7kHpZAVVLOtRwAXcSfKgz7BmEnaK7mlMJq5svtbsabxTzHZG0ZWkznnGm4vweJkRpdpaVMWYhoymoPP9t3fHfGGAIzBFRESfDZJsN0XgtokpNXRhp8LDIjuNREuMu2L2jFlE9HGJRLeci1AxTEWpQE5VYAU+XnEltqZ9pRXqJUtwCOt0YNd2KjTZnCioO2HYqNIgih2ctc0qBMxMNzFWQ/lclsPAtnxi+hiCFqzWgPa7VaW/h2ZehX5gMcw9orh74YbVPEtGdtEUsexQSfpCDbZhk3TKDZTLSekfjWYTOav+FYTGhQt9pabMeY3tOxY9507Bp3REeOrRHntQGmu7tjM0Jdw2XpJpY+ypwj5jr+0abd92AhRmGbLEMiEAq3aMwKGoqwha2PuyiqtK5Z866w62GxkM5ltgCHowKYlJABbq1yFSBRSM1i0iWyfJeYDhcAjc65DvUmoPZUdmkdhKGItTrEAE8gSQPM+MEktTrAA78JJHmBHg2pA4TGmM5hcQxEfLWsUQdY4W62JJltMmuqIoqzMaACOsxwoJJAAFSTuA1Mfnv0mbZNbpxloSLPLPVXTGfjYceA3DmTG+DA8sq8GeTIoIutr/AEuzZhMuwgyk06ZgC7D7qnJBzNT8pjNZjTbRMqTMnTX44pjsfNjF5sTslNvGdgQ4JaUM2YRXApOQA3uaGg5E7o/QOzWy9msCYbPLANKNMahd/mf9BQDcI755cWm+WK5/7syUZZOW+DBrH6NrymCosxUbukeWhP4S1R3gRVXrclrsDjp5LSyclLBWVqcHBK15VrH6Yvi+ZFlUNPmBATQVqSTyAzMJe3G1F32uxTpHS42dapRHOGYuaGpAA6wG/Sscy9p7ZfPSR1Q9mZc0bxwk/sm0Y/YL6csoBKlWxrhJoHHvU3HLWNMv2Ut52f1uxu0u8LMimYEJR3TCGyw5tlmDvoVPLL7LZBKBZiK014CPVzbRzbLahaZRoQfZJyZKAYDyIA7wDqBEYp/E6meTF0kufDf7Ho67SPRez8WLN9e5uvKi/wDfJa2X0i2wTJbzyto6MHDjGE0O/ElK8KkGJO2vpKnXhJEkShIXVsLl8R3e6tKZ95rui2tLWF5NrQywyuUtNkOjSktAbpFDDTBNluuHStBSkU7+jK2mSs6UgmBhUy6hXUHTJqA5UOtd1I6YrTOTUlTPHlLLSp2kers9JM+yyUkWWRIlIi4QSGduJNSQMRJJJprFVe22NqtP8aa0zfRiAo/5aAL3x5bYu8Aaepz68kJ8xlFhYPRpeU0//j9GPimuijwBLeUdUfcY+VRzyU58Oyy9Hm061azWhwuNscl2oqiYQFaWTooYBaE7xzjTrousz5aTVdejcBlIzqD5ecK1wehmWpDWycZn/DlVVewuesR2BY1Cw2NJMtZUpQktBRVXQCPH1sMOTJvj359D0NPmyYsezwcpYl2dQgrnoBmznfkMz9ByEUF+2Bm6xGAblyJ/EdB2DxMNEwqtXNBlQmmdK5DiczpziDbS81ThTCPimVHhL1/MV74xqlQrbdsytZPRlk3VqvIHd4xwnRfXvYsL6k8zT9BFDOhFFZaou9lrRSUAmIHP+Ei4zmQR0h9kAjziktcSNmpMwJMYqeiMyitkQWwqWWmIadU55HFvpADNC2VtwSa6kKMQzGNprll0Lv7IFK5c4c5T1APEVjM7Dd9ocgy5bEDQmoUdmiDtAJjS5EvCqrwAHgKQyWVG2YrY5svP7bBZ8v8A+iYkn6OYVPSTPHSypQ0SXWnzGn0QeMOl7piazruM9Sf+XLmTB/iRYzjbedits37uFfBF/UmFIcRfaPdkk4mHaI8PFpcsn2DxJPhQfvElseLjsSBMbgUVS1dCABU0YZjui4ueyzFlSzjILAOysAwq/WahyatScyTFTOsSiytQFS5SX1Syg9K6y8wpAPtb4YllFKkzGZQDk2HKnMKD41izNkiM5289H8yfOa12OaJc1gMctxVJjKKBqjrI1ABUV9kRowghiMIvfai8JVmm2W1qyGgBxEPjSp9mYM2UkUNa8OMZ0zak9sN3pIvf1i0u4NVLkL/dp1V8fa74ptmbmm2y0LKkYcdGcF6lRgFcwM6E0H4o97FBYcXPpbPOUnlm3/Xj7H6D9HuzwsNilyyKTGHSTT/xGAqPwii/hhkjHbBt3bLvYSrwlMq1oHNXlt8s0VKnka0HCNIuTaiz2kAo4BOgJGfYwyb68o8KUnJts9FKlRRekHYx7YyTZLDpAMJV2IUrrUa4TXx7oUrZ6O5kizzZ9onS1WWjOVQM5NBkKmgFTQb9Y2Qxlvpo2jAl+poczR5tNwGaJ2lqN3DjEY9HDNlXH3PSh7d1emwe6hKkuuFZjM+0s/tHLgNI5QCCPoseOONbYKkeFmz5M03PJJtvyx29Fdk9ZtiynzSXLaYF40mS8vlxNWnbxj9CykwikYj6B7KDbJ0yuaSSpFNMcyWQa88DeEbjHk61r3ro3w/QfIICY8LOUmgYE8iDHKaHuCCCAAiM9oY1CSyd1XOBf1Y9oWkSY4zZzA0WWzc6qF7yTXwBgATdo7K4JLEVGYCig8SST5QpXolHNNCAw7CKw/bSSphFTgXkMT+fVp4QkXsnVlnky/lbLyMSUL9qh29DtpytUo6Ay5g/EGU/5FhJtUMfojm0ts1fikk/lmJ/3GBdjfRrkfIIIog4zpOJkPwknvKlf9RjI9pWra5/9448GI/SNijG9oh/Sp/97M/zmJkVEqpkMVzy6dCPuV/MxhdmQ0XaM5H9yn+qJRTPlnsq22ZN9YmTQUtos6Is15YkSklGYHCoR12wlsZqcsqUhj2Svh5t2Y5r9IyO8kzMvtQk7o1fLIkrTPfC9tvIlM8nBYuktBmKpmPLwypgMiYVVppymUyNKHJCIk2ewiyWSXLLVwshdqe0zTlZjThUnLhSN8cNzM2x8k3nLbfQ/ey89I9XhbBKll9eHMnSFWXbpTaOvfl9Y7T0LJQHLUcCYeXE1FuI8bTkt3RRXrd0i0kmfIlTCfew4G/PLwt4mLfYLZOy2ZmnyA4dgZZDPiCriDZVzzoupOkcZIwspKkgEVHHlDHcdjKYn6yhvcbdnka/7Rx4c2b6W3Xodupx4krSVk23WCXOUrMRWBFCCAajmDke+EK9PRqJZL2JzKJzKe0h/CdO6o5Ro0Rb0SaZTiQyrNwnAWFQD/O/OnA6R0pW6OFulZmJ2ttdiBlTVBcDqgnEorkG1xAcq9wjLr9trTZhqS7s2JjqWcnzMWW09umS5rpMxdPXr461BO8k6mmm6kVuy5X1qXj3kgE/EVIHn5kR7kMUcGN7eXXZ5kZzzT3S4XhH3/6btODF0deQILeH6axV0h46ObJnqzCYGWY5mTC9ZbySWwqFxfDhFMIoQTCle09XnTXUUVmLDv1PjUxjo9TLM2pLo6s+FY0mndmm+iO2pZZE6azy1xsqKZjBeqilyKEivXmuK8oap+2sgmhtsgchNlj6GMHtV2zZebynXmVNPzaRFrGj0kJPc2SszSqj9AJe0iZpPlOeU1G/WJ1ncqQynTeI/OaTSNCYm2O+Z0p0dHoUIYAZBqbmA1B0MS9Iq4YLO76P1JYbYJg4Eaj+d0SYStn73WfKlz5RyYVpwOjKewgiG6yWkOKjXeOBjysmNxZ1J2d45WxXMtxLYI5U4WZcQVqZErUYhXdUR1iPeFulyJbTZrqktaYmY0C1IGZ7SIzGIt8TbTZ7TIkzLX60s4TCyNLlI0oItcY6MDqVOHrV11iqvVfseyaR4oD+kdL2Nil2mz/+lvLMyY/9ISQ+NDZ8JJdwCVVg1MJyOZj5en8Bv74f+2YRQrWqLn0Vn/7if7mZ/mlxTWqL70Ty629zwkP5zJcIbNfgjzKmBgCNDpHqKICMi2vl4bZPH3q/mUN+sa7GZ+kaz4bUG3PLU94JU+QHjEy6KiKUyGawt1LMQaVlla/JMYfqIWXi/uqZWzSz/ZzXTudQ48wYSKYwbUu8uzWecJjEpaZVKhKAuGlVyWvv8d8UF8W+YyEuxpiUnQDKYp3RcbUS3e67QxYHogs4Kq0B6GYszOpJOSnSkY9e3pAmzXYLKly5bMQQascJPHIDLlHZppRXZhO/Boaz0OjKexgY7yZjLmrEdhjMZ17jdL8T/tHJb4YeyCvysR5iPWlp4+GcMM833H+5slmvtxk4DDiMj+x8oZrnvpTlWq+a93CMAkbVT194kcGo3mRXzi4u7bmhHSIVPxS/+0n9Y5smltHRHN6n6IU10j47gCpNBxMI2ym2STUwqyud26hO4rqp5R1vW++eJuHurHB8PLdTN96qyL6Q7vslsT7RaOoOCavVcDhnkU+byMYLapaq7KjY1BIDUpiHGlTSG7bTaMzay0YkH2m+IcBwT69mqcqkkAAknIAZkk6ADeY9bT43jjTOTJNSfBPX1mehoJ81FyNFdwvCpANO+Lb0f3A1st0uXTqyz0kyu5UzAI+82Fe8xsnowuP1Sz4D7dA0w8ZjZkdgAC90OWAVrQV40z8Y5MusUXKMY/k1jhum2I95XRUnD1W3jcf2hUvC4pLkibJXFvNMJ/MtD5xq152TGMQ9oeY4QuWyxiaKe9uPD/aM8WZmkomP7SbKiUhmySxVc2U50XiDwG+vbCnGyMNQRyIPgRGW7Q3d6vPZB7PtJ8h08Mx3R6GKe7hnPONcoZPRltD0E71dz9nOIw192boO5sl7cPONis08oaj/AOeUfmgGNw2Gv71uzgsftUor8+D99PEGMNViv5l+S8U/5TR7NaA4qO8cDHy0Mw0RWFM6th8sJBHeIorLaShqO8cRHe33kXqq5Kd+85aeMeY8bukdFkC2TVCuUlBQxHsBABQb8xWFS9W+wH3prHuVAP1hkvKfgl0IYVzrSoNdMxp30hUvlupJXgrP+dq/QCM5VfBaF61Q1+iVQj2uc3spLQV5ddj5IIVLVDXccjo7ltJzDWpzJQjX7Vkswp2FmMShs0e5FIs8kNr0UuvbgFfOJkCrTIaDKCKICE30l2PFKlzR7jFT8rj91A74cohX1YenkTJW9ly5MM1P5gITGjFGiz2eeqz5W9kExfmlGtO0qTFa4IyIod44GPtitRkzUmD3TU8xoR3gmIRozQLmHTy2lMQJcxGRsqkq6lTrkuRO4xhfpQ2ZW7re0mXi6JkSZLxGpwkYTU7+urRsd2TjKmFUoRUFSTlgbMHnlEH0ybLNa7EtqQl51nqWAAFZJpjCgZ9UgNmSaBo1g6ZlJGLSWxKDy849Ui99G+ziW7pVecUMvCcKqCWVqioJOVCOB1EPi+jCy75toP4pX/jj24aiG1W+TjeKV8GSwRqs30XSPdnzx83Rt9FWKq1+i6aP4VoltydWTzGL6RSz435E8UkIlmtDS2DoxVhoR/OY5Qzz9pzNkUaikZMF987uwcoi2/Yq2yszJLgb5RD/AOEdbyigmSypKsCrDUMCCO0HMRrHa+ezOcXVdBNmFiSYfPRns1jYWuaOqp+yB959C9OA0HPPcIqditkmtj43qtnU9Y6GYR7in6tu7dNnsdlHVloAoFFAAoFUDcNwAjm1GbaqRvix+S9uSVhl1+I17tBFhHxFAAA0GQ7BH2PGbt2dQQvXgoWawGmR8QDDDC9ejVnN3DyEXi7ExQvRMM5xzr4gH9YTtvrFilLNGss0Pyuaf5qeJh2v0fa9qj6kfpFVeFlE2U8s++pXvIyPjQx6WOVUzGSvgyKGLYq+TZp4bPDow+JDr3g0I5iF2h0ORGo4GO1lm4XB4HPs3x20nwzklaXHZ+j1lky0mDNHAKkZ1B0PeM4U9u9rFsUrClGtMwUlINxOWM8ADpxOXEhRf0nTLFZDZJQDzAeo7UKy0YElSpHWNcwKileAoaX0dXTNttt9btGN5clhMmTCC2KaM0TLnQkAUAG6ojx8twk4+h245b4qXqa9fE+qrKFcQCpmCDUALv17RCze8zFMamg6o7FFP0i6ttrxOzg1CjLmzZD94XJ0cZuVtr5ZnhxMaXPsWB7ssIzwHp5v/JQkE9s1vKFTYy7PWLbLqKpL+1b8JGEfmp3Aw87P/b2y02n3VpZ5Z+6vWY95wnvhIbGaCCCKICCCCADK9vrr6G0lwOpNq45P748SD+KFZ42fai6PWrOyCmMdZDwcDTsOY74xqapBIIoQSCDuIyI7YhmkWXN1WvFLHxycjzlE5flOXYYerhtJmjC7UQ+6p9r5m1pyFO0jKMsstpMpw4zpkR8SnUQ2XXbShGAjC2aE8OY4jSkNCaKa/tlf/RrxS22cf0OaSs5BrIVyKtT+yDYWr7tKcIfAYtruMtpbYs6jrs5FWUcToAM8sgOAipay9GoCqQlKJUU6oyGW7LdwpHRilfBm0SrPdzvnSg4n9onS7kX3mJ7AB+8drmn4pYG9cu7d/PKJ0TKcroKIIuiX97xiNb9mbNPXDNlBxwejU7K6RbwRKnJeR0iql3BKVQqVRVFABSgA3AUyESbDd4lEmpJO87hEyCByk+2FBBBBEgfYVpz4nY8ST5ww2+bhlseVB2nIfWFpRG2JdsTKK/v4o+Qf5miDEu/G+27FH6n9Yq7VbVSgzZjoi5k924czHbFcIyZmu09l6O1zVAyLYx2OMX1J8I+Xhs/aZViFtMsrJZwisdTiBIfD8FRQE6kilY0a5rplPa0tFtRWAFOjALKAKlcX9oanTTthyv3aWTNkvKMkPLZSHE2gXDTgDu7RSkXlzTS2wX5IjjTds/OmyF3S7TbJMmd0mGY4X7MVJYnIE5lV1qwBIGdDSP0HaGk2WStnkSxJRBQIM+04vfJOZJzzzhP9HezCWQvbsLFXxLZw3tpKOs3DTPFmBvw50OLK7ttqMxydw+seXN2zpiqRFtTZYe8/Mf2EVdpMT5sTNmLm9anjEPskoz8+C95HgDEMpFxc1nNisDTKUnWimHiARRR2gEt2tSGy4bv9XkJL3gVb5jmfM07orJP9KtWPWVI9ngz8fHPuWGKGTYQQQQAEEEEABGeekXZ+hNpljI5TQNx0D9h0POh3mNDjzNlhgVYAgggg5gg5EEQmrGnRgDRMuy24OoxopNQfgbj2HfFrtjs2bJMxLUyWPVOuE/ATx4HeOwwtmI6NO0P90W/rAOfZocO4ncefLx1pRye2CcolqAXYb8wg+M/oNSeABIx27rxw0VjkPZbhyP3fpDhcl7YDwJzPPv4RSZDQ4Gy+rnGrVXIFTqxJoAKasTppFrFPdluWcwdjkvsDiTkX7SKgcq/FlPaYWmBVPVTNyN5I6q+HWP4dxinK+yaJMEczOGPBnXCW5AVAz7amnymOlYACCCCAAggggAqNoJ9Aqccz2DIfzyile0AZangBU+AhmtF2I7YmqT20y7oiXhYJcuWSigZjPONoTSSQmKM26nnzcTHo1JAoKF6UA19lfOLi9dm5FnszdClHqCWY4nemZ6xzPVxGg+GPoMFst2EDGzNiPVXNi5G5V1Yjy30jWTfDsmhVkyyxoKDeSSAABqSTuAz7o+SLn9aOJm/oq76ZWlwdwOZkAjM5Y9BlnE2Rc6szNaRhVTVbPUHI5gzGGTj7oyyIJNCI43jeZr0cvMe6o90cBwXgN3ZQCMue+IjjD1Ot6Xmz9WlDpQaCnDlEHDQR9kycOuZOpj1gLEAAknIAbyY50qKuzlKszTXWWgqzGgH86DfDjPlCzSkskjObM9o9upPCoFOQEfLJIS75WN6NPcUA1/COQyqf9osbgu1lrOm5znzNfdB3dunZkIAbLC7bEJMtUXdqeLHUxJgggAIIIIACCCCAAggggA422yJNRpcxQyMKEH+cjzjIdrdl3sbYhV5LHqvwr7rcDz0PlGyR4nyVdSrqGVhQgioI4EQmrGnR+emiRZLwKZHNfMdn7Q37WbBvKrNsoLy9TL1ZPl3uvn2whtEdGnY7XVfvA1/nfwhtuW+wq0JrXMnix1P86CgjGlcqag0i0sV6uOfLjDTE0bVddrV8Uyubmo5IMlHhVu1zHexjE8x+JwL8suoP+Mv4CMtsW1IXJjhP3svOGK69ogqqA2g14nee85xVk0OdmmFmmcFYKO5FJPixH4Y9SJpYzB8LYRz6it9WPhC9dl/gJnqSzHtdi3607ok2C+0oxO93PgxUeSiAVFLtRtJ/SWsq2kWWXKVWnTVUPNZnBYSpS0alE6zPhNARprDNs5MltZ0Mme1oQ1pNZ8ZarEmrcjlTdSkJ1mvaVY7wtk6cCFtPRPLnBS1MEvA0olQSpqAwG+vKPex1uEv1uZhZJc+0vNlIaqQhVVxFcsOIgtTsgHQ8WWdUNiIqrsp3ZVqv+ErFf6wGlvL6zlWIBXOoriTrnq5AgZncYqHvxVmOaDPC1TmcVCpzPJViqvHaYKxcuACoBqaeySR/mbygsVF1JZ0ZgXErqg9UB2INdGPVUgg7m84rJ1vlyGcoPbFWdjibENaucyDWtNAQeMLJv2ZaW/o8t5uoxjqoKkVrMOR0GQrpEqz7Os3WtT4z/ZpUIO06v5Q23JhwjnOvCZaWPRDLQzD7IHCvvHkIlWaxrLGWbHVjqf2HKLHAFACgADQAUAHZHuxXc840QZb2Og7+PKGlRLdlfLlM7BVBJOgG+GSVKlXfL6WbRpzZKo1rwX9W/k+LRbpNiPQyV6e1vlhGZFc+tT2F30148YmXLcDB/WLU3STzoPdlcABpUeA3cSmxpBct2THf1m0/xD7CbpY3Zbjy7znowwQQAEEEEABBBBAAQQQQAEEEEABBBBAAQtbS7FyLXVv4U0/1ijU/eXRu3I84ZYIAMI2g2UtNkqXTFL/tEqy05707wO+K2xmP0SYXr12Lsk8lsHRufelUWp5rTCfCsS4lqRl8hARQgEcDnHVbllnNS8s8ZbEeRqPKGm07Bzk/hOswcD1G/UHxERGuqdL9uU450qPEVEKh2U63LaB/DtQI4TJdf8SsPpHQXdeA9k2ZvxTF/wBBi7s7RYSTDJbFZbBeZ0Szf9Z//HHZbgvFtZllT/qv+iw3yzHdWikhbmKErYmc38a3ORwkykl/4mLn6RYWbY2xyji6LpH+KczTT3BjhHcBDGgJ0BPZnHUXfMbdTt/bWHSJtlW4pkNI5LLZzRQSeA/nKGCTcq6uS3IZD947TJMymGSJcpfiIxHuQUFeZJ7ILCila7ZUhOltcxUQbq07q6k8liM1rtdsAl2NPVLN/bzFo7L/AMOXuH3jx1Bi8s+z8oOJkzFOmjR5xDFflWgVPwgRawuyiquHZ+TZFIlglj7cxs3c65t250GUWsEEAgggggAIIIIACCCCAAggggAIIIIACCCCAAggggAIIIIACPogggA8zJCt7Sqe0A/WOJu6V/Zp4AR8ggA+iwSvgWOi2ZBoq+AgggA6Uj5BBAAQQQQAEEEEABBBBAAQQQQAEEEEABBBBAB/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5126" name="Picture 6" descr="http://www.zamanindegeri.com/files/yaman_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068960"/>
            <a:ext cx="2004346" cy="19442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2021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tr-TR" dirty="0" smtClean="0"/>
              <a:t>« </a:t>
            </a:r>
            <a:r>
              <a:rPr lang="tr-TR" dirty="0" smtClean="0">
                <a:solidFill>
                  <a:srgbClr val="0070C0"/>
                </a:solidFill>
              </a:rPr>
              <a:t>Sizin için günün en iyi saati hangi saattir ,hiç düşündünüz mü?» </a:t>
            </a:r>
            <a:r>
              <a:rPr lang="tr-TR" dirty="0">
                <a:solidFill>
                  <a:srgbClr val="0070C0"/>
                </a:solidFill>
              </a:rPr>
              <a:t>Sorusuyla başlar </a:t>
            </a:r>
            <a:r>
              <a:rPr lang="tr-TR" dirty="0" smtClean="0">
                <a:solidFill>
                  <a:srgbClr val="0070C0"/>
                </a:solidFill>
              </a:rPr>
              <a:t>Şevket RADO « Eşref Saat» adlı yazısına…</a:t>
            </a:r>
          </a:p>
          <a:p>
            <a:pPr>
              <a:lnSpc>
                <a:spcPct val="150000"/>
              </a:lnSpc>
            </a:pPr>
            <a:r>
              <a:rPr lang="tr-TR" dirty="0" smtClean="0">
                <a:solidFill>
                  <a:srgbClr val="0070C0"/>
                </a:solidFill>
              </a:rPr>
              <a:t>Eşref Saatinizi bulun.</a:t>
            </a:r>
          </a:p>
          <a:p>
            <a:pPr>
              <a:lnSpc>
                <a:spcPct val="150000"/>
              </a:lnSpc>
            </a:pPr>
            <a:r>
              <a:rPr lang="tr-TR" dirty="0" smtClean="0">
                <a:solidFill>
                  <a:srgbClr val="0070C0"/>
                </a:solidFill>
              </a:rPr>
              <a:t>En zor ve en önemli konularınızı eşref saatinizde çalışın.</a:t>
            </a:r>
            <a:endParaRPr lang="tr-TR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2512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>
          <a:xfrm>
            <a:off x="2267744" y="1412776"/>
            <a:ext cx="6336704" cy="3888432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tr-TR" altLang="tr-TR" sz="2400" dirty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Verimli bir çalışma vücudun en yüksek kapasiteyle </a:t>
            </a:r>
            <a:r>
              <a:rPr lang="tr-TR" altLang="tr-TR" sz="2400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çalıştığı zaman </a:t>
            </a:r>
            <a:r>
              <a:rPr lang="tr-TR" altLang="tr-TR" sz="2400" dirty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daha etkili sonuçlar alınır. </a:t>
            </a:r>
            <a:endParaRPr lang="tr-TR" altLang="tr-TR" sz="2400" dirty="0" smtClean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  <a:p>
            <a:pPr marL="45720" indent="0">
              <a:buNone/>
            </a:pPr>
            <a:r>
              <a:rPr lang="tr-TR" altLang="tr-TR" sz="2400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Çalışmayı </a:t>
            </a:r>
            <a:r>
              <a:rPr lang="tr-TR" altLang="tr-TR" sz="2400" dirty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kesin sürelerle belirleyiniz. Yani «</a:t>
            </a:r>
            <a:r>
              <a:rPr lang="tr-TR" altLang="tr-TR" sz="2400" dirty="0">
                <a:solidFill>
                  <a:srgbClr val="C00000"/>
                </a:solidFill>
                <a:latin typeface="Comic Sans MS" pitchFamily="66" charset="0"/>
              </a:rPr>
              <a:t>şimdi bu dersin şu konusuna 40 dk. Çalışacağım</a:t>
            </a:r>
            <a:r>
              <a:rPr lang="tr-TR" altLang="tr-TR" sz="2400" dirty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.» şeklinde çalışmaya başlamadan önce çalışacağınız konunun süresi ile ilgili hedef </a:t>
            </a:r>
            <a:r>
              <a:rPr lang="tr-TR" altLang="tr-TR" sz="2400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belirleyiniz</a:t>
            </a:r>
            <a:r>
              <a:rPr lang="tr-TR" altLang="tr-TR" sz="2400" dirty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. </a:t>
            </a:r>
            <a:endParaRPr lang="tr-TR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Picture 5" descr="j023413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836712"/>
            <a:ext cx="1591345" cy="1595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AutoShape 2" descr="https://encrypted-tbn1.gstatic.com/images?q=tbn:ANd9GcTsUyCBcVuzgu9yxtTkliX1WHW7WVSYdbiOPmkvJG4G4hcvxgge5pG3Amz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27856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algn="ctr">
              <a:spcBef>
                <a:spcPct val="50000"/>
              </a:spcBef>
              <a:buNone/>
            </a:pPr>
            <a:r>
              <a:rPr lang="tr-TR" altLang="tr-TR" sz="4000" b="1" dirty="0" smtClean="0">
                <a:latin typeface="Comic Sans MS" pitchFamily="66" charset="0"/>
              </a:rPr>
              <a:t>45’+5’+10’=60’</a:t>
            </a:r>
            <a:endParaRPr lang="tr-TR" altLang="tr-TR" sz="4000" dirty="0" smtClean="0">
              <a:latin typeface="Comic Sans MS" pitchFamily="66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tr-TR" altLang="tr-TR" dirty="0" smtClean="0">
                <a:latin typeface="Comic Sans MS" pitchFamily="66" charset="0"/>
              </a:rPr>
              <a:t>45 dakika ders çalıştıktan sonra</a:t>
            </a:r>
            <a:r>
              <a:rPr lang="tr-TR" altLang="tr-TR" b="1" dirty="0" smtClean="0">
                <a:latin typeface="Comic Sans MS" pitchFamily="66" charset="0"/>
              </a:rPr>
              <a:t> </a:t>
            </a:r>
            <a:endParaRPr lang="tr-TR" altLang="tr-TR" dirty="0" smtClean="0">
              <a:latin typeface="Comic Sans MS" pitchFamily="66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tr-TR" altLang="tr-TR" dirty="0" smtClean="0">
                <a:latin typeface="Comic Sans MS" pitchFamily="66" charset="0"/>
              </a:rPr>
              <a:t>5 dakika çalıştığınız konuları gözden geçirmelisiniz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tr-TR" altLang="tr-TR" dirty="0" smtClean="0">
                <a:latin typeface="Comic Sans MS" pitchFamily="66" charset="0"/>
              </a:rPr>
              <a:t>Her çalışma süresinden sonra da 10  dakikalık bir dinlenme arası vermelisiniz </a:t>
            </a:r>
          </a:p>
          <a:p>
            <a:pPr>
              <a:buNone/>
            </a:pPr>
            <a:endParaRPr lang="tr-TR" dirty="0"/>
          </a:p>
        </p:txBody>
      </p:sp>
      <p:sp>
        <p:nvSpPr>
          <p:cNvPr id="4" name="3 Dikdörtgen"/>
          <p:cNvSpPr/>
          <p:nvPr/>
        </p:nvSpPr>
        <p:spPr>
          <a:xfrm>
            <a:off x="3563888" y="3801234"/>
            <a:ext cx="4572000" cy="141577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sz="3200" b="1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!</a:t>
            </a:r>
            <a:r>
              <a:rPr lang="tr-TR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Bir ders ya da konu içinde ayrılacak süre öğrenciden öğrenciye değişir. Her öğrenci zamanı kendine göre ayarlamalıdır.</a:t>
            </a:r>
            <a:endParaRPr lang="tr-TR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Picture 4" descr="zamanı-iyi-kullanmak-dinisohbe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934688"/>
            <a:ext cx="1275570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Başlık"/>
          <p:cNvSpPr>
            <a:spLocks noGrp="1"/>
          </p:cNvSpPr>
          <p:nvPr>
            <p:ph type="title"/>
          </p:nvPr>
        </p:nvSpPr>
        <p:spPr>
          <a:xfrm>
            <a:off x="1895496" y="387388"/>
            <a:ext cx="496252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tr-TR" dirty="0" smtClean="0"/>
              <a:t>ÇALIŞMA SÜRESİ</a:t>
            </a:r>
            <a:endParaRPr lang="tr-TR" dirty="0"/>
          </a:p>
        </p:txBody>
      </p:sp>
      <p:sp>
        <p:nvSpPr>
          <p:cNvPr id="8" name="7 İçerik Yer Tutucusu"/>
          <p:cNvSpPr>
            <a:spLocks noGrp="1"/>
          </p:cNvSpPr>
          <p:nvPr>
            <p:ph idx="4294967295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/>
          <a:lstStyle/>
          <a:p>
            <a:r>
              <a:rPr lang="tr-TR" dirty="0" smtClean="0"/>
              <a:t>Dinlenme süresince 3T kuralını uygulamasınız.</a:t>
            </a:r>
          </a:p>
          <a:p>
            <a:r>
              <a:rPr lang="tr-TR" dirty="0" smtClean="0"/>
              <a:t>Çalışmaya tekrar başlarken; derin nefes almalı, camdan dışarı bakmalı, rüzgarı hissetmelisiniz.</a:t>
            </a:r>
          </a:p>
          <a:p>
            <a:r>
              <a:rPr lang="tr-TR" dirty="0" smtClean="0"/>
              <a:t>Çalışmaya dinamik başlamak için bu, şarttır.</a:t>
            </a:r>
          </a:p>
          <a:p>
            <a:endParaRPr lang="tr-TR" dirty="0"/>
          </a:p>
        </p:txBody>
      </p:sp>
      <p:pic>
        <p:nvPicPr>
          <p:cNvPr id="3076" name="Picture 4" descr="C:\Users\User\AppData\Local\Microsoft\Windows\INetCache\IE\ZV32VVX4\television-2841753_960_72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857388" cy="1857388"/>
          </a:xfrm>
          <a:prstGeom prst="rect">
            <a:avLst/>
          </a:prstGeom>
          <a:noFill/>
        </p:spPr>
      </p:pic>
      <p:pic>
        <p:nvPicPr>
          <p:cNvPr id="3077" name="Picture 5" descr="C:\Users\User\AppData\Local\Microsoft\Windows\INetCache\IE\7FR8GCAO\tablet_PNG8601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71100" y="3573016"/>
            <a:ext cx="3509024" cy="2377081"/>
          </a:xfrm>
          <a:prstGeom prst="rect">
            <a:avLst/>
          </a:prstGeom>
          <a:noFill/>
        </p:spPr>
      </p:pic>
      <p:pic>
        <p:nvPicPr>
          <p:cNvPr id="3079" name="Picture 7" descr="C:\Users\User\AppData\Local\Microsoft\Windows\INetCache\IE\ZV32VVX4\mobile-1976104_960_720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2708920"/>
            <a:ext cx="2924944" cy="29249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05997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>
          <a:xfrm>
            <a:off x="1763688" y="2204864"/>
            <a:ext cx="4699992" cy="2145392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tr-TR" sz="36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NOT TUTUN</a:t>
            </a:r>
            <a:endParaRPr lang="tr-TR" sz="3600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AutoShape 2" descr="data:image/jpeg;base64,/9j/4AAQSkZJRgABAQAAAQABAAD/2wCEAAkGBxQTERUSEhQUFhUWGRgYGBcYGBUYGxUWGBYXGhgYFxcYHCggGBwlHBYVITEhJSosLi4uGB8zODMsNygtLisBCgoKDg0OGhAQGzAdHyQsLCwtLCwsLCwsLDQsLCwsLCwsLCwsNCwsNywtLCwsNCwsLCwsLSwsLCwsLCwtLCw3LP/AABEIAN4A4wMBIgACEQEDEQH/xAAcAAACAgMBAQAAAAAAAAAAAAAABgUHAQQIAgP/xABHEAABAwIDAwkFBQUHAwUBAAABAAIDBBEFEiEGMVEHEyJBYXGBkaEyQnKisRRSYoKSIzNDwdEVFjSywuHwU9LxJHOTs8Nj/8QAGgEBAAMBAQEAAAAAAAAAAAAAAAECAwUEBv/EADARAAICAQMDAQYEBwAAAAAAAAABAhEDEiExBEFRYRMiMqHR8AWBkeEUM0JSscHC/9oADAMBAAIRAxEAPwC8UIQgBCEIAQhCAEIWhjmLxUsD55jZjfNxO5rR1klAbksrWtLnENaBckkAAcSTuSZi/KhQwktY587h/wBIdH9biAfC6qja3a6eveTIcsQPQhaei3gXffd2nwsl4larH5M3PwWvNyya9Ck0/FLY+QYVK4byt0j9JmSwnjbnG+bOl8qqCHCKhzczaedzd9xFIR5gLTcLEg6EbwdCO8KdCI1M6YwvaSkqP3NRE8/dDgHeLD0h5L4bS7TxUYa1wdJM+/NwssXvtvJvoxo63HRc1yuABJ3DXyTQap9FSscSXVdQBbOS7mmDUDX3WA7utxVJRoupWP0+0OISm/OQ07epjGc64fFI/QnuaswbTV0BzPLKqMe0zIIpbdZYWnK49hAvxVcYRj0bP8VSx1Z63SSSB3gLlg8GhTMOP03PRClE0TJXZHwSnO1hIJD4ZMxIGli02GullDi0SpJl14RicdTCyeF2ZjxcHcR1EOHU4EEEdRCMRxaCAZp5oohxe9rb91zqqnocXqIZ6mkpCGNkySvkIv8AZ3OBD8jdxe8NaddBqetfPD6QSOL6emnq3kkOncGuzHr/AG0zgD+XRVJLTw3aSkqHZYKmCR33WSMcfIG6lVTdZAxzxDVUz4ZDqzOGguI64pWEjMN+hunHYTHJC99FUOL5I2h8Uh3yw3t0uL2GwJ6wWnigHNCEIAQtCtxumhOWWohjdwfIxp8ibrxS7QUshtHUwPPBssbj5AoCSQhCAEIQgBCEIAQhCAEIQgBCEIAVF8re0JqKv7Ow/sqfo9jpffPh7PZZ3FWxtpjgo6OWfTPbLGOMjtG+W89gK5uc4kkkkk6kneSd5K0gu5Sb7G9gmFSVU7IIRd7z17mgb3O4AD+nWr52W2HpaNoLWCSXrleAXX/ADowdg8SUucjWBc1TvrJBZ0ujL9UTTqfzOBPc1qaa/ES82bcN9T3/ANFanN0itqKtkzLWMbvcO7f6BReJMo5xaeKOT4owbdxIuFGIWiwoq8jFLbnYuhZHFJThzXPniYWh5c0tLszrtfcjRp3Eb1DVWyNRiFRPLAY7QZIsjiWk3YJCWmxHvjfbcmbbYWgZL1QzRSO7GZsrj4B1/BY2XxB0FbNECLTsbM2/W6Mc28fp5srOUWp0i6knGyusT2Urae/O00oA95ozt/Uy4HioGctykusQLk9lvounIcaHvt8R/Qpd5SKWllw+ok5uJ0jWXDixudvSFyCRfddS9S5RCp8MqevJpaCGnBIlqQXyuubhtgXC+/cWsHZdeMH2trKZrWw1DwxugY6z2gDqDXg2HdZN7dlmV9cYnyOjyU4dGWgEE86Q+4O/TJuIWvifJLVsuYZIphw1jd5G7fmVItVuWlZoYzyjy1FK6CphiJLmFsrLtMbmvac2U31tfUEbymPBMUg/tGkl56LIW1DA7O21yxhAvfecu5VxiuC1FMbVEMkfa5vRPc8dE+BUZzDb5rC/Efz4qXBPghSo6xBvqEn8p+2zcMpC5pBqJLthYePW8j7rbg9psOtUlh201RRjNDPJG0e7e7P/AI3XbfwUWJqrHK8PmJcbNacosGMG5rBuBJv4klZyWk0hc3SPns9stNiBfPI9/ScTmyl7pHX6Tt+6/Wt+r5OSLhk3SHU9hGvAkHTyV7YLhsVDTW0aGgZiOzc0fQcSe1J+KVnPSukta+4cABYX7bBYSk0dHDhxy2q/UUuT7b+qw2qbR1znOp3ENOc5uZvoJGOPucRute2u/o4Fcw8pdGDDHL7zXZfyuBPoR6lXdyWY82pwylJfeQRhjgSbkxEsvc+0TlvftWkXas8ebH7ObiOCEIVjIEIQgBCEIAQhCAEIWni+INp4JJ3+zGxzj22G4dpOnigKh5Zsb52pZStPQgGZ3bK8f6WW/WUl4DhTqqpip2b5HAE/dbvc7waCfBa1bVOlkfLIbvkcXu73G58FZ/Ilgn72scP/AOUfoZCPlHg5b/CjLllg4g1sMLIYxlaAGgDqYwAAfRLOL4vFTNa6UkBxyiwJ1tfq7lN4tNmkPBun9fVaEsTXDK5ocD1EAjyK1xqomc3bNKhxunm/dysJ4Xs79LrFSCga7Y+lk/hmM8Yzb5TdvotD+7NXD/haskfckvb+Y9ArkDTUQtexzHgOa4FrgesEWISJiFCacNjqOc5uM3gq475oxuAkLRdjgNL2LXDepL+266D/ABFLzjR70d/Po5h6BblDtpSv0c50Z4PGnm2487Kk4qRaLaIOm2nla9jWVEVVdzW83zZbK4OcASHsOW4GurbaJ0xWgE0MkLt0jHMvwuLXX3pZo5Bmjcxw4tIP0WwGpFNLd2Q3fBX2HYjLG6Gpa0melLoqiMWLi0i0gaDv3MkbxCsHCdtqea2WSNx+7myvB4GN9iCobGtnRM8TRPMM4Fs4AcHtG5srD7Y4HQjioKu2SqpmlsjqE3Fs3NSlzb+827tCN4WOhrarNdV96LUbVRvGU2sdC1w39hB0KXMa5O6Ce7ua5l33ojk8S32D5L6UtPkY1ly7K0Nud5sALntNlW/LBtw6CM0FO8iSQftiD7EZHsDg5w8m9+iUNO6YUr2ZWm0NOJq40lE8zsz5I32A5w9btDbKNelusL6JzwrB8RwyNp+xF7Ll3PQPzOJ45d500tYaKa5IdiTC0Tyi00w0BGsUR18HEanwHFWzidW2NvNgAm1rHcB1XXFy9dqc5JrTHa33fp9+p0MWJwquX8kVI3bUVlonPLXt3xPbzb83a3cT3L6OcACToApzaPZynq22mZ0x7MrdJGHqId19x0VcVk89PJ9iqXZrDNHNu51g+92jXy7iXS9VHqF4fj6Hs1+z91/I0dt6zPCbmwuA0eOvjZN3JPWj7CxrXjPG95IB1aC4kHu36qqsUqjUTWHsN0b3dbvH+imsErzTSskZoGEXH3me80949bFdSENjl58mqdnVGF1XOxNf1ka940K21B7IvvE4dQdp3EBTiGYIQhACEIQAhCEAKtOWzGMkEVI06yuzv+Bh0B732P5CrLXOW32Mfaq+aQG7Gnm2fAy4uO92Z3irwVsrJ7EDFGXODWi7nENaOLibAeZXSuBYc2jo44R/CZqfvP3uPi4k+Kpvkmwjn69ryLspxzh+M6Rjzu78iurGJOiG8T6D/gV3vJIqtlYt4jWshY6WV1mi1zYnUmw0Gp1K+VBi0E37qVjjwvZ36Tr6Lflga9pa9oc07wQCD3gqBr9iKSTcwxniw2+U3HovRZjRP5VkNSj/AHaroP8AC1eZo9yS+7gL5h9Ef3jrYP8AFUZcBvfHu79MzfoosmhvDVqV2DwTfvYmP7S0X8HDUeai8P22pJNC8xnhILD9Qu3zKYqeZrxmY5rhxaQR5hRZNCnU7BQ3zQSSwu6rHMB9Heq+P2LFaf2JGVLR1Otm+ax+Yp3yrOVRYElu2zojlrKWWI/eANj3B1vQlTmH7TUk1gyZgJ91/QPk61/BTTmAixAI4HUeSW9o9n8PbDJPPG2JjGlzns6BA7A3RxJ0AtqSEsmjzt7tUzD6Uy6GV92ws+863tH8LdCfAdaqjk22bfW1Dq+ru9jXlwLv40t7kni1p14XsOohQOEYY/FK3m2Z2wNJNyQeZhv5Zju03k8AuiMAwhjGNY1oZDEAOyw6u08T/VcL8U6yTfsMXxP5Lz99jodJhX8yfC+ZI0doYjKfafo0dn/NfJRMshJJJuTvK2K+q5x19wGjRwCjaiay+em1kaxw+CPHr5f5/wCDpRWlOT5f3R8qqeyqPlWxZj3RwNAL2EuLutocLZfHQnuanTavHm08LpDqdzR95x3D+fcEj8nGBOq6l1ZP0mMdfX35d4Hc3Q/pXb/D+n31vseLqclLSFVggo6GJjx/6id3OP4sY1pDWdntgntvwUMG30G86DvKnNtK8y1kmt2s/Zt/L7XzFy2+TzCefrGOIuyL9oe9vsD9Vj4LuLZHNe7Ls2QkdExscmpdb8psAAmtKtCy8jB+Iemv8k1LM0BCEIAQhCAEIQgIDbrF/stBNKDZ+XIz439Fp8L38FzgArT5b8Wu6CkadwMrx2m7Wf6/RVthdC6eaOBvtSPawdmY2J8Bc+C2gqRnJ7l18j+EczQc6R06h2f8g6LB3WBd+dMGIPzPPZp/X1UjFE2KIMaLNY0NaOAaLAegUTZMe7bEuKPnlXrKoGi2zo5DbnchvbpgtB8Tp5qfhe14zMIc09bSCPMLWygBqyAveVZyqLFEZX4FTzfvYWOPG1nfqFil+o5P4wc9NPNA7sOYehDvUp0DVmyiyaEbmcXp/ZdHVNHUbZreOV3qV7i295s5aymmhPEC48nAHyuneyxJEHCzgHDgQCPIpYoicN2ipZ7COdhJ90nK79LrFUzyq7WvxCpbQUd3xMfl6P8AHmva/a1uoB3bzuspXlqqaOmAp6eJral9nPLCWiOM8Wg5czu7Qa9YX25JNjDE0VUrf20otG0/w4z19jnDyHeV4eu6uODHfLeyXlno6fC8khs2A2RbSwtgbq93Smk4u7OwbgP6lM+J1Q0iZ7Dd/af+eq+tS4QM5tp6bvaPAKHkfYL5TPOULhdzl8T/AOfr+h18cU6l/SuPqfOeSyhcQq7XX3rqqyrXlA2gys5lh6b99vdZ1+e7zXp6TpraiiuXJSbZB41VSYlWsgh1bmyt4fikPZYE9wVuU9PHRUmVgsyFhPa4gEkntJ+qWuTDZvmIftEg/azDS+9ke8DvdoT4KR5Q6zJSZBvlcG+A6Tv8oHivpccFFKKOTOTbbZWQu51zvJJJ7TqSrW5LqHJTyS29t2UfCwf9zneSrGBlhc71eOz1FzNLDF1tYM3xHpO9SVvLZGUeRnwGC7i89Wg7zv8AT6qbWnhEWWJvbr57vSy3FkaAhCEAIQhACEJe2+xX7Nh88gNnFuRnxv6II7rk+CIFFbX4r9qrZ573a55DP/bZ0WW7wAfFNHIxhXOVr5yOjAzT/wByS7R8ok8wq/AV9ckuFczh7HkdKcmU/CdGfK0HxW0tkZR3Y04g/QDj/JaAatqqdd3dolQbc0glfE9z43McWkvYbEg2OouQO8BTFbCXJIYhs7TT3MsLCT7wGV36m2KX5uT5rDnpKiaB3eSPNpB8yU3UVbHKM0UjJBxa4O+i2cqmyKEW2L03/TqmDuzW+V3+Ze4OUFjDkq6eaB3cSPIgO8gU8WXmaBrxle1rhwcAR5FLJojMN2gpZ7c1PG4n3Scrv0usVK5Ut4lsFRS3/ZmM8Yzl+U3b6KM/uhW0+tHWkgbo5b27veb6BRsB3sl7bramPDqR077OeejEz78n/aN5PDtIUQ7aXEaYf+roxIwb5I+oDeSW5h5gKo8dxKXHcVa1mZsXssadeahbq95A0zHU9pLR1BZ5ZrHFylwWhHU6Rt8nWzMuKVj6yqBkZnLjm/jS77fA3S/VuC6DbE2njLjYvOnjwHYtXZKkp6eBlPAMuRtrHeeJv163PiStfFKrPIbeyNB/M+K+c6rqYqH8Rdye0V/b+/n1pHTxYnfs6pd/U1ZZCSXE3J1JUXXVK+9bPYJZxSttdc7pcLfvs9mSXZEftFjDYo3PcdAPM9QCR9isFdiFY6aYXiYcz77nH3Yx2aa9g7VqbRVr6upbTw3d0soA9550v3Dj3lXBs3gzKSnZAzW2rnffefad/TsAX03SYfZxt8s5fUZNTpcIlFXvKFUZ6iOPqiZc/E83+jW+asiipjI8Mb19fAdZKqPaKqEtVNI32S9wb8Dei0+IAPivdBbnlk9jOztFz1VDH1F4J+FvSd6Aq7Y2ZnADrIHmq05MKPNPJMdzGho+J5/o0+atjBYryg/dBP8AIfVJvcQ4GFrbAAdSyhCoWBCEIAQhCAFU3LhiusFKDuvM8ebGf/p6K2Vzdtvin2mvqJQbtz5GfBH0RbsNi78yvBblZPYi8NonTzRwt9qR7WDszEC/he/gun4YmxRtY0Waxoa0cA0WA9FSnI3hXO1xmI6MDCR8b7tb8vOK66o6WUz3dER4s07LUr8JhmFpoo3/ABNBPgd4X0qsQhic1sksbHPvlD3taXW32BOu9bQ11G5WsgTKzk5pic0D5YHdRa4uA/V0vJy1/wCy8Xpv3NQypYPdk3n9evzp8ss2TUxQhDbuWA2rqOSP8bL5fAO08nFT2G7YUU1ss7Wk+7J0D82h8Cp8tuLHdwUHiWxtFNcugY0n3o/2Z+WwPiCloUybbqLjUHrWbJFOwEsJzUNbLF+B18p78tgfFpXxrMdxWgjdJVRRTwsF3SNIBAHWS2xH6ErwwanLjtX9lo/ssbrTVIINt7IR7Z/N7Pdm4Je5LeT+J1H9pqWv5yazoi1743Rxj2XNcwixcSTrcWDUoUBdjeMGWoIZGTmcC6wZCzRsTSes6DTrLiuh2MAADQAAAABuAA0A7LLx55djfHHuJU88+HvaKmQzUriGtqTYSQOJs1tRl0LToBILa7991NzyZRdRO2WOxvjfTR2eHgtkO9uXraD1k8er6K2B42WQPhnfrTWGdxtmiIvG4niBdv5Vweq6GMpKcFXlf7OlhyySqX5E3idbvVbbW7SAXjjN3nQn7n+/0Xx2h2sfO7maUOOY2zAHM88GNGo+vcmbYjYARFs9WA6Xe2Pe2M8XdTneg7erp9L0eneX6HmzdR2iHJfsqYWmrnbaR4tG072sO9xHUTu7u9WChTGzmHc4/nHDoMPm7q8t/kuieM84ofsWG1FQdJDGQ38Ln9Fg/U4E/wCyoIBXHy34jlp4acHWR5e74YxuP5ntP5VT8cZcQ1u9xAHeTYLaC2M5clp8ndFzdGHHfK5z/D2W+jb+KsPAIrNc7ibeA/8AKXaKmEcbI27mNa0flAH8k4UMWWNrezXvOpWTdsuj7oQhQSCEIQAhCEBCbZ4r9moZ5gbODCGfG7ot9SFzYArb5cMVsyClB9omV/c3osB7yXH8iqqkpnSyMiZ7Ujmsb8TiAPUraC2M5Pcu7kewvmqDnSOlO8v/ACDos+hP5k4zG5RQ0rYYWRM9mNjWN7mgAfRYsqXbst2oh8c2bp6u3PsuWghrgS1wB1tcbx3pbOwMsGtDWyxfgfct+XTzaU+WWbK2poihB/tLGKb99Tx1LB70ftH9GvyLZouUimJyTslp39Yc0uA/T0vNoTtZa9bh8UwyzRskHB7Q767k1LuhTPjh+KwTi8MscnwuBI7xvC3bJQxDk2o3nNFzkDuoxuuL/C+9vAhaX9gYrTf4arbO0e5Lv7unf0cEpdmNx9sqE5ctteflGG0zszGOHPFuvOTA6Ri28NO/8XwqW235UK2lifSywMhqnt6L2u9hpJBeGXOuhsc2/XqVdbJ4UGD7VOQL6szEDveSfTz4KFFt0HKlZObPYUKeENNs7tXnt4dw/qp1tfKI+aEj8h925t/47NyVsQ2tgjuGXkd2aN/Uf5AqLgdX4gcsLCI9xLeiwfE87+6/gtsjx6dL3KQU1LUTeL7RwwXF87/ut6viduH1SlVCoq3c85hEfs5g05AATpf3iLnr8lYWzvJpFFZ9U7nn/cFxGD29b/Qdieo4w0BrQA0CwAAAA4ABeLHijE9WTLKYl7DQ0EIDYnXndoXyNyuJPut3tA7AfNPAWrFgcckoc2BrpAbghouDxNvqU3Yds3udMfyD+Z/p5rR12MkROGYY+Y6aN63HcO7iU60tO2NgY3cPXtPavccYaAGgADcB1LzUzhjHPcbNaC4ngALk+QUElEcrWJc7iL2g9GFrYx32zu9XW8FF7DUfO1sfBl5D+Xd8xaoeuqzNLJM72pHueewucTb1T1yW0ek056y2Nvh0nfVnktntEyW7LCo4s0jW8Tr3bymtQWAxXeXcB6n/AMFTqxNQQhCAEIQgBCFEbWYr9lo55+tjDl7Xu6LB+ohAUXyhYp9oxGd4N2tPNM+GPTTvdnPipTkiwrnsQEhHRgaX/nPRZ9XH8qSe/X+au7kZwvm6J05HSneSPgZdrfUPPitpbRMlux8lKgtp8XkpYmyR08k93WcGXuxticxsCeq27rU47esLNGjE3DeUejk0kL4XbiHtuAfibe3jZNNDXRTDNDIyQcWOa7zsdF8sRwaCcftoY5O1zQSO528eaV63kzpi7PTyS07+otcXAefSHg5W91+hXcdbLKQP7Nxml/dTx1TB7r7Zj+ux+dZZyhSwnLXUUsX4mg28A+w8nFNPgWP1lo47X/Z6aaoDC8xRvfkG92VpNloYXtnRT2DJ2Bx92S8Z7hnsD4XU+031G7iqvYscfupa7FamSdsMs8kjrucxji1pto0u3MaBYAE7gEyR8mFa9w+1ysjPW0u517eyzTlHdmXTbWACw0HZpZa8OHRN1DG34kXPmdVAKGj5K49DFI9zx95gcL9zd3jdTcWHYxALfZxOwcAGkDsAyn5SroAQpTFFOUm0rA/JVskpndeZrnW/LYO9E74HHQzW5uobM77uYNP6NHJmq6SOVuWVjHt4OaHDyKV8U5N6GW5ax0TuMbrC/wALrt8gFPuv0I3GuCFrBZrQ0cALL6rTwihEEMcIc94Y0NzPN3G3ErcVCwJS5U8R5nDZgD0pbRD856XyB6bVUXLjiN5KemB9kOlcO09FnoH+atFWyJcFXK49jqLmqKFp3ubnPe/pfQgeCqbDKTnZo4h772t8CdT5XV5sZuA7AB6BXyPsVgMOCRWiv94k+G4fRSC8Qx5WhvAAeS9rIuCEIQAhCEAKreW/FrMgpGnVxMr/AIW3awHvJcfyK0lzpyhYiZ8RqHHcx5ib2Nj6P+bMfFXgtysnsQNLTukeyNmrnuaxvxOIA9Sun8LomwQxws9mNjWDuaAP5Kk+SHCeerxIR0adpf8And0Wf6j+VXspyPsRBGLLGVekLMuebLFl7QgPKw5oIsQCD1HUL1ZFlIF3E9iKGe5dA1pPvR3jPy6HxCgDyfTwG9BXSx8GPvl8S3T5CrBQpUmiNKK9/tfGaX99TMqWD3o/aP6NfkW3QcptK45J2S07+sPaXAHvb0vNoTwtSvwyGYZZoo5B+Nod5XGinUnyiKZ4w7FoJxeGWOT4XAkd43hbqS8R5MqN5zQmSB3UWOJAPc+5HgQtH+wcXpf8NVtqGD3Jd57Onf0cEpPhi34LCWVXn9/aqn0r6GRoG+SO+X1u35047P45FWQ89ASW3LTmFiHC1wfMblDi0SmmSSEIVSQXOXKBiXP4jUPBu1r+bb3R9D1cHHxV/Y9iAp6aac/w2OcO0gGw8TYLmEknUm5O88T1laY13KTGrk3os9WZDuiYT+Z3RHoX+St3Cos0rezXy/3skXkzostM+U75H6fCzQeuZWPs/F7T+4D6n+SrN7kx4JlCEKpYEIQgBCEIAXMW0YP2ypvv5+b/AOxy6dXPXKZhhgxKa46MpErTxD/a+cOWmPkpMa+QojNVjrtD5XlVtLnDYzad9BOZWtD2ublewm2YXuCDY2IP1PFWnh3KvQyaSc7CfxszDzjLvUBJxd2ItUPiFGYbtDSz/uaiJ54B7b/p3qTWZcEIQgBCEIAQhCAEIQgBCEIAK8RRNaLNAaOAAA8gvaEAIQhAIPLNiPN0IiB1mkaPys6bvUMHiqPVgctGJc5XMhB0gjF/jk6R+URpU2WouerIWdWcOd8LOkfO1vFbR2iZS3ZbeC0fM08UX3GNB+K13epKc8LiyxN7dfP/AIEuQx5nBvEgeabQFiamUIQgBCEIAQhCAEt7b7JR4hCGk5JWXMclr2J3tcOtpsL9wKZEInQObMb2Tq6UkTQPyj+IwF7COOZu7xsVCXXVkjAQQdxFklYvgMTnFs0Mb+Di0XI4h29aLIU0FEEKVw7aOrg/dVMzRwzlzf0uu30T/WbB0r/ZEkZ/C648n3UHWcnMg/dTMd2PBafMXVtaZXSz6Ydyr1zLCQQzD8TSxx8WED5Uz4dywQOsJ4JYz1lhbI0f5T6Kt6zZOrj3wucOLLP9G6+ih5Yy02cC08HAg+RTTFi2jojDtuaCa2SpjBPU+8Z+cBMEUgcLtIIPWCCPMLlRfejq5IjeKSSM8WPcw/KQoeMnWdToXPuHco2IRac8JBwla13zCzvVNGHcsTt1RTA/iif/AKX/APcquDLakW0hJuHcpuHy6OkdEeEjHD5m3b6pmoMUhnF4ZopB+B7XfQqrTRNo3EIQoJBCEIAWCbarKW+ULGBTUEz72e9pjj4l7wRp3C7vBEChtocQ+0VU8/8A1JHOHw3sz5Q0Jn5LqK8ksx91oYO9xufRo80jgK2tgKPm6JhO+QmQ9x0b8oHmtp7IzjyOeCRXkv8AdBPidP6phUZgMVmF33j6D/e6k1iaAhCEAIQhACEIQAhCEALxLE1ws4AjtXtCAjZMGYdxcPG/1WrJgjvdcD33H9VOIQCzJhsg90nusVpVVKHDLIwEcHtB9CE5rBF96ArGs2Po5P4QYeLCW+g09FBVnJw3+FO4dj2h3q230VxyYfG7eweGn0WpJgrD7JcPIqyk0RpRRdZsNVs9lrJB+Bwv5PsoOrw6WL97FIz4muA87WXQ0mCvHsuafMLVlw+Qb2Ejs1+issjK6DnkFZabEEaEbiNCO49Suqv2dppP3kDL8cuV3m2xUDWcntO792+SM8Lh48jr6qymiNDFDDtsa6G3N1Uth1PPODykv6Jnw7ldqm6TQxSjiM0Z/wBQ9FF1nJ5O393JHIO27D5G49VB1mztVF7cEluLRnHm26e6yN0Wvh/K5SP0ljmiPHKHt82HN8qY6XbWgk9mrhHY5wYfJ9iucTvt18FhNCJ1s6LxPbqghaS6pjeR7sZEjj2ANvbvNgqW212rkxCYPILImXEcd75Qd7ncXGw7rW7SurdwrC5ah+SFhces7mt7XO3BFFIhts94FhTqmdsLdx1cfusHtH+Q7SFdUMQa0MaLNaA0DgALAKJ2Y2fZSR5R0pHavfxPAcGj/dNWD0eZ2c+y31KzlKy8VRNUcWVjW8B69a+yEKpYEIQgBCEIAQhCAEIQgBCEIAQhCAEIQgBCEIAQhCA8uYDvAPetaTDYz7oHdp9FtoQEVJgjfdcR32K1ZMGeNxafRT6EAm4hgQeLTQNePxMa/wBdbKCn2No3HWHKfwukb6B1lZ68SRB28A94BU2yKKzg2Oo2m/Mg/E57h5F1lNQQNY0NY1rWjc1oAA7gE1HDovuD1X1ipWN9loHhr5pbJohaHCnO1f0W+p/op6NgaAALAdS9IUAEIQgBCEIAQhCAEIQg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5" name="AutoShape 4" descr="data:image/jpeg;base64,/9j/4AAQSkZJRgABAQAAAQABAAD/2wCEAAkGBxQTERUSEhQUFhUWGRgYGBcYGBUYGxUWGBYXGhgYFxcYHCggGBwlHBYVITEhJSosLi4uGB8zODMsNygtLisBCgoKDg0OGhAQGzAdHyQsLCwtLCwsLCwsLDQsLCwsLCwsLCwsNCwsNywtLCwsNCwsLCwsLSwsLCwsLCwtLCw3LP/AABEIAN4A4wMBIgACEQEDEQH/xAAcAAACAgMBAQAAAAAAAAAAAAAABgUHAQQIAgP/xABHEAABAwIDAwkFBQUHAwUBAAABAAIDBBEFEiEGMVEHEyJBYXGBkaEyQnKisRRSYoKSIzNDwdEVFjSywuHwU9LxJHOTs8Nj/8QAGgEBAAMBAQEAAAAAAAAAAAAAAAECAwUEBv/EADARAAICAQMDAQYEBwAAAAAAAAABAhEDEiExBEFRYRMiMqHR8AWBkeEUM0JSscHC/9oADAMBAAIRAxEAPwC8UIQgBCEIAQhCAEIWhjmLxUsD55jZjfNxO5rR1klAbksrWtLnENaBckkAAcSTuSZi/KhQwktY587h/wBIdH9biAfC6qja3a6eveTIcsQPQhaei3gXffd2nwsl4larH5M3PwWvNyya9Ck0/FLY+QYVK4byt0j9JmSwnjbnG+bOl8qqCHCKhzczaedzd9xFIR5gLTcLEg6EbwdCO8KdCI1M6YwvaSkqP3NRE8/dDgHeLD0h5L4bS7TxUYa1wdJM+/NwssXvtvJvoxo63HRc1yuABJ3DXyTQap9FSscSXVdQBbOS7mmDUDX3WA7utxVJRoupWP0+0OISm/OQ07epjGc64fFI/QnuaswbTV0BzPLKqMe0zIIpbdZYWnK49hAvxVcYRj0bP8VSx1Z63SSSB3gLlg8GhTMOP03PRClE0TJXZHwSnO1hIJD4ZMxIGli02GullDi0SpJl14RicdTCyeF2ZjxcHcR1EOHU4EEEdRCMRxaCAZp5oohxe9rb91zqqnocXqIZ6mkpCGNkySvkIv8AZ3OBD8jdxe8NaddBqetfPD6QSOL6emnq3kkOncGuzHr/AG0zgD+XRVJLTw3aSkqHZYKmCR33WSMcfIG6lVTdZAxzxDVUz4ZDqzOGguI64pWEjMN+hunHYTHJC99FUOL5I2h8Uh3yw3t0uL2GwJ6wWnigHNCEIAQtCtxumhOWWohjdwfIxp8ibrxS7QUshtHUwPPBssbj5AoCSQhCAEIQgBCEIAQhCAEIQgBCEIAVF8re0JqKv7Ow/sqfo9jpffPh7PZZ3FWxtpjgo6OWfTPbLGOMjtG+W89gK5uc4kkkkk6kneSd5K0gu5Sb7G9gmFSVU7IIRd7z17mgb3O4AD+nWr52W2HpaNoLWCSXrleAXX/ADowdg8SUucjWBc1TvrJBZ0ujL9UTTqfzOBPc1qaa/ES82bcN9T3/ANFanN0itqKtkzLWMbvcO7f6BReJMo5xaeKOT4owbdxIuFGIWiwoq8jFLbnYuhZHFJThzXPniYWh5c0tLszrtfcjRp3Eb1DVWyNRiFRPLAY7QZIsjiWk3YJCWmxHvjfbcmbbYWgZL1QzRSO7GZsrj4B1/BY2XxB0FbNECLTsbM2/W6Mc28fp5srOUWp0i6knGyusT2Urae/O00oA95ozt/Uy4HioGctykusQLk9lvounIcaHvt8R/Qpd5SKWllw+ok5uJ0jWXDixudvSFyCRfddS9S5RCp8MqevJpaCGnBIlqQXyuubhtgXC+/cWsHZdeMH2trKZrWw1DwxugY6z2gDqDXg2HdZN7dlmV9cYnyOjyU4dGWgEE86Q+4O/TJuIWvifJLVsuYZIphw1jd5G7fmVItVuWlZoYzyjy1FK6CphiJLmFsrLtMbmvac2U31tfUEbymPBMUg/tGkl56LIW1DA7O21yxhAvfecu5VxiuC1FMbVEMkfa5vRPc8dE+BUZzDb5rC/Efz4qXBPghSo6xBvqEn8p+2zcMpC5pBqJLthYePW8j7rbg9psOtUlh201RRjNDPJG0e7e7P/AI3XbfwUWJqrHK8PmJcbNacosGMG5rBuBJv4klZyWk0hc3SPns9stNiBfPI9/ScTmyl7pHX6Tt+6/Wt+r5OSLhk3SHU9hGvAkHTyV7YLhsVDTW0aGgZiOzc0fQcSe1J+KVnPSukta+4cABYX7bBYSk0dHDhxy2q/UUuT7b+qw2qbR1znOp3ENOc5uZvoJGOPucRute2u/o4Fcw8pdGDDHL7zXZfyuBPoR6lXdyWY82pwylJfeQRhjgSbkxEsvc+0TlvftWkXas8ebH7ObiOCEIVjIEIQgBCEIAQhCAEIWni+INp4JJ3+zGxzj22G4dpOnigKh5Zsb52pZStPQgGZ3bK8f6WW/WUl4DhTqqpip2b5HAE/dbvc7waCfBa1bVOlkfLIbvkcXu73G58FZ/Ilgn72scP/AOUfoZCPlHg5b/CjLllg4g1sMLIYxlaAGgDqYwAAfRLOL4vFTNa6UkBxyiwJ1tfq7lN4tNmkPBun9fVaEsTXDK5ocD1EAjyK1xqomc3bNKhxunm/dysJ4Xs79LrFSCga7Y+lk/hmM8Yzb5TdvotD+7NXD/haskfckvb+Y9ArkDTUQtexzHgOa4FrgesEWISJiFCacNjqOc5uM3gq475oxuAkLRdjgNL2LXDepL+266D/ABFLzjR70d/Po5h6BblDtpSv0c50Z4PGnm2487Kk4qRaLaIOm2nla9jWVEVVdzW83zZbK4OcASHsOW4GurbaJ0xWgE0MkLt0jHMvwuLXX3pZo5Bmjcxw4tIP0WwGpFNLd2Q3fBX2HYjLG6Gpa0melLoqiMWLi0i0gaDv3MkbxCsHCdtqea2WSNx+7myvB4GN9iCobGtnRM8TRPMM4Fs4AcHtG5srD7Y4HQjioKu2SqpmlsjqE3Fs3NSlzb+827tCN4WOhrarNdV96LUbVRvGU2sdC1w39hB0KXMa5O6Ce7ua5l33ojk8S32D5L6UtPkY1ly7K0Nud5sALntNlW/LBtw6CM0FO8iSQftiD7EZHsDg5w8m9+iUNO6YUr2ZWm0NOJq40lE8zsz5I32A5w9btDbKNelusL6JzwrB8RwyNp+xF7Ll3PQPzOJ45d500tYaKa5IdiTC0Tyi00w0BGsUR18HEanwHFWzidW2NvNgAm1rHcB1XXFy9dqc5JrTHa33fp9+p0MWJwquX8kVI3bUVlonPLXt3xPbzb83a3cT3L6OcACToApzaPZynq22mZ0x7MrdJGHqId19x0VcVk89PJ9iqXZrDNHNu51g+92jXy7iXS9VHqF4fj6Hs1+z91/I0dt6zPCbmwuA0eOvjZN3JPWj7CxrXjPG95IB1aC4kHu36qqsUqjUTWHsN0b3dbvH+imsErzTSskZoGEXH3me80949bFdSENjl58mqdnVGF1XOxNf1ka940K21B7IvvE4dQdp3EBTiGYIQhACEIQAhCEAKtOWzGMkEVI06yuzv+Bh0B732P5CrLXOW32Mfaq+aQG7Gnm2fAy4uO92Z3irwVsrJ7EDFGXODWi7nENaOLibAeZXSuBYc2jo44R/CZqfvP3uPi4k+Kpvkmwjn69ryLspxzh+M6Rjzu78iurGJOiG8T6D/gV3vJIqtlYt4jWshY6WV1mi1zYnUmw0Gp1K+VBi0E37qVjjwvZ36Tr6Lflga9pa9oc07wQCD3gqBr9iKSTcwxniw2+U3HovRZjRP5VkNSj/AHaroP8AC1eZo9yS+7gL5h9Ef3jrYP8AFUZcBvfHu79MzfoosmhvDVqV2DwTfvYmP7S0X8HDUeai8P22pJNC8xnhILD9Qu3zKYqeZrxmY5rhxaQR5hRZNCnU7BQ3zQSSwu6rHMB9Heq+P2LFaf2JGVLR1Otm+ax+Yp3yrOVRYElu2zojlrKWWI/eANj3B1vQlTmH7TUk1gyZgJ91/QPk61/BTTmAixAI4HUeSW9o9n8PbDJPPG2JjGlzns6BA7A3RxJ0AtqSEsmjzt7tUzD6Uy6GV92ws+863tH8LdCfAdaqjk22bfW1Dq+ru9jXlwLv40t7kni1p14XsOohQOEYY/FK3m2Z2wNJNyQeZhv5Zju03k8AuiMAwhjGNY1oZDEAOyw6u08T/VcL8U6yTfsMXxP5Lz99jodJhX8yfC+ZI0doYjKfafo0dn/NfJRMshJJJuTvK2K+q5x19wGjRwCjaiay+em1kaxw+CPHr5f5/wCDpRWlOT5f3R8qqeyqPlWxZj3RwNAL2EuLutocLZfHQnuanTavHm08LpDqdzR95x3D+fcEj8nGBOq6l1ZP0mMdfX35d4Hc3Q/pXb/D+n31vseLqclLSFVggo6GJjx/6id3OP4sY1pDWdntgntvwUMG30G86DvKnNtK8y1kmt2s/Zt/L7XzFy2+TzCefrGOIuyL9oe9vsD9Vj4LuLZHNe7Ls2QkdExscmpdb8psAAmtKtCy8jB+Iemv8k1LM0BCEIAQhCAEIQgIDbrF/stBNKDZ+XIz439Fp8L38FzgArT5b8Wu6CkadwMrx2m7Wf6/RVthdC6eaOBvtSPawdmY2J8Bc+C2gqRnJ7l18j+EczQc6R06h2f8g6LB3WBd+dMGIPzPPZp/X1UjFE2KIMaLNY0NaOAaLAegUTZMe7bEuKPnlXrKoGi2zo5DbnchvbpgtB8Tp5qfhe14zMIc09bSCPMLWygBqyAveVZyqLFEZX4FTzfvYWOPG1nfqFil+o5P4wc9NPNA7sOYehDvUp0DVmyiyaEbmcXp/ZdHVNHUbZreOV3qV7i295s5aymmhPEC48nAHyuneyxJEHCzgHDgQCPIpYoicN2ipZ7COdhJ90nK79LrFUzyq7WvxCpbQUd3xMfl6P8AHmva/a1uoB3bzuspXlqqaOmAp6eJral9nPLCWiOM8Wg5czu7Qa9YX25JNjDE0VUrf20otG0/w4z19jnDyHeV4eu6uODHfLeyXlno6fC8khs2A2RbSwtgbq93Smk4u7OwbgP6lM+J1Q0iZ7Dd/af+eq+tS4QM5tp6bvaPAKHkfYL5TPOULhdzl8T/AOfr+h18cU6l/SuPqfOeSyhcQq7XX3rqqyrXlA2gys5lh6b99vdZ1+e7zXp6TpraiiuXJSbZB41VSYlWsgh1bmyt4fikPZYE9wVuU9PHRUmVgsyFhPa4gEkntJ+qWuTDZvmIftEg/azDS+9ke8DvdoT4KR5Q6zJSZBvlcG+A6Tv8oHivpccFFKKOTOTbbZWQu51zvJJJ7TqSrW5LqHJTyS29t2UfCwf9zneSrGBlhc71eOz1FzNLDF1tYM3xHpO9SVvLZGUeRnwGC7i89Wg7zv8AT6qbWnhEWWJvbr57vSy3FkaAhCEAIQhACEJe2+xX7Nh88gNnFuRnxv6II7rk+CIFFbX4r9qrZ573a55DP/bZ0WW7wAfFNHIxhXOVr5yOjAzT/wByS7R8ok8wq/AV9ckuFczh7HkdKcmU/CdGfK0HxW0tkZR3Y04g/QDj/JaAatqqdd3dolQbc0glfE9z43McWkvYbEg2OouQO8BTFbCXJIYhs7TT3MsLCT7wGV36m2KX5uT5rDnpKiaB3eSPNpB8yU3UVbHKM0UjJBxa4O+i2cqmyKEW2L03/TqmDuzW+V3+Ze4OUFjDkq6eaB3cSPIgO8gU8WXmaBrxle1rhwcAR5FLJojMN2gpZ7c1PG4n3Scrv0usVK5Ut4lsFRS3/ZmM8Yzl+U3b6KM/uhW0+tHWkgbo5b27veb6BRsB3sl7bramPDqR077OeejEz78n/aN5PDtIUQ7aXEaYf+roxIwb5I+oDeSW5h5gKo8dxKXHcVa1mZsXssadeahbq95A0zHU9pLR1BZ5ZrHFylwWhHU6Rt8nWzMuKVj6yqBkZnLjm/jS77fA3S/VuC6DbE2njLjYvOnjwHYtXZKkp6eBlPAMuRtrHeeJv163PiStfFKrPIbeyNB/M+K+c6rqYqH8Rdye0V/b+/n1pHTxYnfs6pd/U1ZZCSXE3J1JUXXVK+9bPYJZxSttdc7pcLfvs9mSXZEftFjDYo3PcdAPM9QCR9isFdiFY6aYXiYcz77nH3Yx2aa9g7VqbRVr6upbTw3d0soA9550v3Dj3lXBs3gzKSnZAzW2rnffefad/TsAX03SYfZxt8s5fUZNTpcIlFXvKFUZ6iOPqiZc/E83+jW+asiipjI8Mb19fAdZKqPaKqEtVNI32S9wb8Dei0+IAPivdBbnlk9jOztFz1VDH1F4J+FvSd6Aq7Y2ZnADrIHmq05MKPNPJMdzGho+J5/o0+atjBYryg/dBP8AIfVJvcQ4GFrbAAdSyhCoWBCEIAQhCAFU3LhiusFKDuvM8ebGf/p6K2Vzdtvin2mvqJQbtz5GfBH0RbsNi78yvBblZPYi8NonTzRwt9qR7WDszEC/he/gun4YmxRtY0Waxoa0cA0WA9FSnI3hXO1xmI6MDCR8b7tb8vOK66o6WUz3dER4s07LUr8JhmFpoo3/ABNBPgd4X0qsQhic1sksbHPvlD3taXW32BOu9bQ11G5WsgTKzk5pic0D5YHdRa4uA/V0vJy1/wCy8Xpv3NQypYPdk3n9evzp8ss2TUxQhDbuWA2rqOSP8bL5fAO08nFT2G7YUU1ss7Wk+7J0D82h8Cp8tuLHdwUHiWxtFNcugY0n3o/2Z+WwPiCloUybbqLjUHrWbJFOwEsJzUNbLF+B18p78tgfFpXxrMdxWgjdJVRRTwsF3SNIBAHWS2xH6ErwwanLjtX9lo/ssbrTVIINt7IR7Z/N7Pdm4Je5LeT+J1H9pqWv5yazoi1743Rxj2XNcwixcSTrcWDUoUBdjeMGWoIZGTmcC6wZCzRsTSes6DTrLiuh2MAADQAAAABuAA0A7LLx55djfHHuJU88+HvaKmQzUriGtqTYSQOJs1tRl0LToBILa7991NzyZRdRO2WOxvjfTR2eHgtkO9uXraD1k8er6K2B42WQPhnfrTWGdxtmiIvG4niBdv5Vweq6GMpKcFXlf7OlhyySqX5E3idbvVbbW7SAXjjN3nQn7n+/0Xx2h2sfO7maUOOY2zAHM88GNGo+vcmbYjYARFs9WA6Xe2Pe2M8XdTneg7erp9L0eneX6HmzdR2iHJfsqYWmrnbaR4tG072sO9xHUTu7u9WChTGzmHc4/nHDoMPm7q8t/kuieM84ofsWG1FQdJDGQ38Ln9Fg/U4E/wCyoIBXHy34jlp4acHWR5e74YxuP5ntP5VT8cZcQ1u9xAHeTYLaC2M5clp8ndFzdGHHfK5z/D2W+jb+KsPAIrNc7ibeA/8AKXaKmEcbI27mNa0flAH8k4UMWWNrezXvOpWTdsuj7oQhQSCEIQAhCEBCbZ4r9moZ5gbODCGfG7ot9SFzYArb5cMVsyClB9omV/c3osB7yXH8iqqkpnSyMiZ7Ujmsb8TiAPUraC2M5Pcu7kewvmqDnSOlO8v/ACDos+hP5k4zG5RQ0rYYWRM9mNjWN7mgAfRYsqXbst2oh8c2bp6u3PsuWghrgS1wB1tcbx3pbOwMsGtDWyxfgfct+XTzaU+WWbK2poihB/tLGKb99Tx1LB70ftH9GvyLZouUimJyTslp39Yc0uA/T0vNoTtZa9bh8UwyzRskHB7Q767k1LuhTPjh+KwTi8MscnwuBI7xvC3bJQxDk2o3nNFzkDuoxuuL/C+9vAhaX9gYrTf4arbO0e5Lv7unf0cEpdmNx9sqE5ctteflGG0zszGOHPFuvOTA6Ri28NO/8XwqW235UK2lifSywMhqnt6L2u9hpJBeGXOuhsc2/XqVdbJ4UGD7VOQL6szEDveSfTz4KFFt0HKlZObPYUKeENNs7tXnt4dw/qp1tfKI+aEj8h925t/47NyVsQ2tgjuGXkd2aN/Uf5AqLgdX4gcsLCI9xLeiwfE87+6/gtsjx6dL3KQU1LUTeL7RwwXF87/ut6viduH1SlVCoq3c85hEfs5g05AATpf3iLnr8lYWzvJpFFZ9U7nn/cFxGD29b/Qdieo4w0BrQA0CwAAAA4ABeLHijE9WTLKYl7DQ0EIDYnXndoXyNyuJPut3tA7AfNPAWrFgcckoc2BrpAbghouDxNvqU3Yds3udMfyD+Z/p5rR12MkROGYY+Y6aN63HcO7iU60tO2NgY3cPXtPavccYaAGgADcB1LzUzhjHPcbNaC4ngALk+QUElEcrWJc7iL2g9GFrYx32zu9XW8FF7DUfO1sfBl5D+Xd8xaoeuqzNLJM72pHueewucTb1T1yW0ek056y2Nvh0nfVnktntEyW7LCo4s0jW8Tr3bymtQWAxXeXcB6n/AMFTqxNQQhCAEIQgBCFEbWYr9lo55+tjDl7Xu6LB+ohAUXyhYp9oxGd4N2tPNM+GPTTvdnPipTkiwrnsQEhHRgaX/nPRZ9XH8qSe/X+au7kZwvm6J05HSneSPgZdrfUPPitpbRMlux8lKgtp8XkpYmyR08k93WcGXuxticxsCeq27rU47esLNGjE3DeUejk0kL4XbiHtuAfibe3jZNNDXRTDNDIyQcWOa7zsdF8sRwaCcftoY5O1zQSO528eaV63kzpi7PTyS07+otcXAefSHg5W91+hXcdbLKQP7Nxml/dTx1TB7r7Zj+ux+dZZyhSwnLXUUsX4mg28A+w8nFNPgWP1lo47X/Z6aaoDC8xRvfkG92VpNloYXtnRT2DJ2Bx92S8Z7hnsD4XU+031G7iqvYscfupa7FamSdsMs8kjrucxji1pto0u3MaBYAE7gEyR8mFa9w+1ysjPW0u517eyzTlHdmXTbWACw0HZpZa8OHRN1DG34kXPmdVAKGj5K49DFI9zx95gcL9zd3jdTcWHYxALfZxOwcAGkDsAyn5SroAQpTFFOUm0rA/JVskpndeZrnW/LYO9E74HHQzW5uobM77uYNP6NHJmq6SOVuWVjHt4OaHDyKV8U5N6GW5ax0TuMbrC/wALrt8gFPuv0I3GuCFrBZrQ0cALL6rTwihEEMcIc94Y0NzPN3G3ErcVCwJS5U8R5nDZgD0pbRD856XyB6bVUXLjiN5KemB9kOlcO09FnoH+atFWyJcFXK49jqLmqKFp3ubnPe/pfQgeCqbDKTnZo4h772t8CdT5XV5sZuA7AB6BXyPsVgMOCRWiv94k+G4fRSC8Qx5WhvAAeS9rIuCEIQAhCEAKreW/FrMgpGnVxMr/AIW3awHvJcfyK0lzpyhYiZ8RqHHcx5ib2Nj6P+bMfFXgtysnsQNLTukeyNmrnuaxvxOIA9Sun8LomwQxws9mNjWDuaAP5Kk+SHCeerxIR0adpf8And0Wf6j+VXspyPsRBGLLGVekLMuebLFl7QgPKw5oIsQCD1HUL1ZFlIF3E9iKGe5dA1pPvR3jPy6HxCgDyfTwG9BXSx8GPvl8S3T5CrBQpUmiNKK9/tfGaX99TMqWD3o/aP6NfkW3QcptK45J2S07+sPaXAHvb0vNoTwtSvwyGYZZoo5B+Nod5XGinUnyiKZ4w7FoJxeGWOT4XAkd43hbqS8R5MqN5zQmSB3UWOJAPc+5HgQtH+wcXpf8NVtqGD3Jd57Onf0cEpPhi34LCWVXn9/aqn0r6GRoG+SO+X1u35047P45FWQ89ASW3LTmFiHC1wfMblDi0SmmSSEIVSQXOXKBiXP4jUPBu1r+bb3R9D1cHHxV/Y9iAp6aac/w2OcO0gGw8TYLmEknUm5O88T1laY13KTGrk3os9WZDuiYT+Z3RHoX+St3Cos0rezXy/3skXkzostM+U75H6fCzQeuZWPs/F7T+4D6n+SrN7kx4JlCEKpYEIQgBCEIAXMW0YP2ypvv5+b/AOxy6dXPXKZhhgxKa46MpErTxD/a+cOWmPkpMa+QojNVjrtD5XlVtLnDYzad9BOZWtD2ublewm2YXuCDY2IP1PFWnh3KvQyaSc7CfxszDzjLvUBJxd2ItUPiFGYbtDSz/uaiJ54B7b/p3qTWZcEIQgBCEIAQhCAEIQgBCEIAK8RRNaLNAaOAAA8gvaEAIQhAIPLNiPN0IiB1mkaPys6bvUMHiqPVgctGJc5XMhB0gjF/jk6R+URpU2WouerIWdWcOd8LOkfO1vFbR2iZS3ZbeC0fM08UX3GNB+K13epKc8LiyxN7dfP/AIEuQx5nBvEgeabQFiamUIQgBCEIAQhCAEt7b7JR4hCGk5JWXMclr2J3tcOtpsL9wKZEInQObMb2Tq6UkTQPyj+IwF7COOZu7xsVCXXVkjAQQdxFklYvgMTnFs0Mb+Di0XI4h29aLIU0FEEKVw7aOrg/dVMzRwzlzf0uu30T/WbB0r/ZEkZ/C648n3UHWcnMg/dTMd2PBafMXVtaZXSz6Ydyr1zLCQQzD8TSxx8WED5Uz4dywQOsJ4JYz1lhbI0f5T6Kt6zZOrj3wucOLLP9G6+ih5Yy02cC08HAg+RTTFi2jojDtuaCa2SpjBPU+8Z+cBMEUgcLtIIPWCCPMLlRfejq5IjeKSSM8WPcw/KQoeMnWdToXPuHco2IRac8JBwla13zCzvVNGHcsTt1RTA/iif/AKX/APcquDLakW0hJuHcpuHy6OkdEeEjHD5m3b6pmoMUhnF4ZopB+B7XfQqrTRNo3EIQoJBCEIAWCbarKW+ULGBTUEz72e9pjj4l7wRp3C7vBEChtocQ+0VU8/8A1JHOHw3sz5Q0Jn5LqK8ksx91oYO9xufRo80jgK2tgKPm6JhO+QmQ9x0b8oHmtp7IzjyOeCRXkv8AdBPidP6phUZgMVmF33j6D/e6k1iaAhCEAIQhACEIQAhCEALxLE1ws4AjtXtCAjZMGYdxcPG/1WrJgjvdcD33H9VOIQCzJhsg90nusVpVVKHDLIwEcHtB9CE5rBF96ArGs2Po5P4QYeLCW+g09FBVnJw3+FO4dj2h3q230VxyYfG7eweGn0WpJgrD7JcPIqyk0RpRRdZsNVs9lrJB+Bwv5PsoOrw6WL97FIz4muA87WXQ0mCvHsuafMLVlw+Qb2Ejs1+issjK6DnkFZabEEaEbiNCO49Suqv2dppP3kDL8cuV3m2xUDWcntO792+SM8Lh48jr6qymiNDFDDtsa6G3N1Uth1PPODykv6Jnw7ldqm6TQxSjiM0Z/wBQ9FF1nJ5O393JHIO27D5G49VB1mztVF7cEluLRnHm26e6yN0Wvh/K5SP0ljmiPHKHt82HN8qY6XbWgk9mrhHY5wYfJ9iucTvt18FhNCJ1s6LxPbqghaS6pjeR7sZEjj2ANvbvNgqW212rkxCYPILImXEcd75Qd7ncXGw7rW7SurdwrC5ah+SFhces7mt7XO3BFFIhts94FhTqmdsLdx1cfusHtH+Q7SFdUMQa0MaLNaA0DgALAKJ2Y2fZSR5R0pHavfxPAcGj/dNWD0eZ2c+y31KzlKy8VRNUcWVjW8B69a+yEKpYEIQgBCEIAQhCAEIQgBCEIAQhCAEIQgBCEIAQhCA8uYDvAPetaTDYz7oHdp9FtoQEVJgjfdcR32K1ZMGeNxafRT6EAm4hgQeLTQNePxMa/wBdbKCn2No3HWHKfwukb6B1lZ68SRB28A94BU2yKKzg2Oo2m/Mg/E57h5F1lNQQNY0NY1rWjc1oAA7gE1HDovuD1X1ipWN9loHhr5pbJohaHCnO1f0W+p/op6NgaAALAdS9IUAEIQgBCEIAQhCAEIQgP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6" name="AutoShape 6" descr="data:image/jpeg;base64,/9j/4AAQSkZJRgABAQAAAQABAAD/2wCEAAkGBxQTERUSEhQUFhUWGRgYGBcYGBUYGxUWGBYXGhgYFxcYHCggGBwlHBYVITEhJSosLi4uGB8zODMsNygtLisBCgoKDg0OGhAQGzAdHyQsLCwtLCwsLCwsLDQsLCwsLCwsLCwsNCwsNywtLCwsNCwsLCwsLSwsLCwsLCwtLCw3LP/AABEIAN4A4wMBIgACEQEDEQH/xAAcAAACAgMBAQAAAAAAAAAAAAAABgUHAQQIAgP/xABHEAABAwIDAwkFBQUHAwUBAAABAAIDBBEFEiEGMVEHEyJBYXGBkaEyQnKisRRSYoKSIzNDwdEVFjSywuHwU9LxJHOTs8Nj/8QAGgEBAAMBAQEAAAAAAAAAAAAAAAECAwUEBv/EADARAAICAQMDAQYEBwAAAAAAAAABAhEDEiExBEFRYRMiMqHR8AWBkeEUM0JSscHC/9oADAMBAAIRAxEAPwC8UIQgBCEIAQhCAEIWhjmLxUsD55jZjfNxO5rR1klAbksrWtLnENaBckkAAcSTuSZi/KhQwktY587h/wBIdH9biAfC6qja3a6eveTIcsQPQhaei3gXffd2nwsl4larH5M3PwWvNyya9Ck0/FLY+QYVK4byt0j9JmSwnjbnG+bOl8qqCHCKhzczaedzd9xFIR5gLTcLEg6EbwdCO8KdCI1M6YwvaSkqP3NRE8/dDgHeLD0h5L4bS7TxUYa1wdJM+/NwssXvtvJvoxo63HRc1yuABJ3DXyTQap9FSscSXVdQBbOS7mmDUDX3WA7utxVJRoupWP0+0OISm/OQ07epjGc64fFI/QnuaswbTV0BzPLKqMe0zIIpbdZYWnK49hAvxVcYRj0bP8VSx1Z63SSSB3gLlg8GhTMOP03PRClE0TJXZHwSnO1hIJD4ZMxIGli02GullDi0SpJl14RicdTCyeF2ZjxcHcR1EOHU4EEEdRCMRxaCAZp5oohxe9rb91zqqnocXqIZ6mkpCGNkySvkIv8AZ3OBD8jdxe8NaddBqetfPD6QSOL6emnq3kkOncGuzHr/AG0zgD+XRVJLTw3aSkqHZYKmCR33WSMcfIG6lVTdZAxzxDVUz4ZDqzOGguI64pWEjMN+hunHYTHJC99FUOL5I2h8Uh3yw3t0uL2GwJ6wWnigHNCEIAQtCtxumhOWWohjdwfIxp8ibrxS7QUshtHUwPPBssbj5AoCSQhCAEIQgBCEIAQhCAEIQgBCEIAVF8re0JqKv7Ow/sqfo9jpffPh7PZZ3FWxtpjgo6OWfTPbLGOMjtG+W89gK5uc4kkkkk6kneSd5K0gu5Sb7G9gmFSVU7IIRd7z17mgb3O4AD+nWr52W2HpaNoLWCSXrleAXX/ADowdg8SUucjWBc1TvrJBZ0ujL9UTTqfzOBPc1qaa/ES82bcN9T3/ANFanN0itqKtkzLWMbvcO7f6BReJMo5xaeKOT4owbdxIuFGIWiwoq8jFLbnYuhZHFJThzXPniYWh5c0tLszrtfcjRp3Eb1DVWyNRiFRPLAY7QZIsjiWk3YJCWmxHvjfbcmbbYWgZL1QzRSO7GZsrj4B1/BY2XxB0FbNECLTsbM2/W6Mc28fp5srOUWp0i6knGyusT2Urae/O00oA95ozt/Uy4HioGctykusQLk9lvounIcaHvt8R/Qpd5SKWllw+ok5uJ0jWXDixudvSFyCRfddS9S5RCp8MqevJpaCGnBIlqQXyuubhtgXC+/cWsHZdeMH2trKZrWw1DwxugY6z2gDqDXg2HdZN7dlmV9cYnyOjyU4dGWgEE86Q+4O/TJuIWvifJLVsuYZIphw1jd5G7fmVItVuWlZoYzyjy1FK6CphiJLmFsrLtMbmvac2U31tfUEbymPBMUg/tGkl56LIW1DA7O21yxhAvfecu5VxiuC1FMbVEMkfa5vRPc8dE+BUZzDb5rC/Efz4qXBPghSo6xBvqEn8p+2zcMpC5pBqJLthYePW8j7rbg9psOtUlh201RRjNDPJG0e7e7P/AI3XbfwUWJqrHK8PmJcbNacosGMG5rBuBJv4klZyWk0hc3SPns9stNiBfPI9/ScTmyl7pHX6Tt+6/Wt+r5OSLhk3SHU9hGvAkHTyV7YLhsVDTW0aGgZiOzc0fQcSe1J+KVnPSukta+4cABYX7bBYSk0dHDhxy2q/UUuT7b+qw2qbR1znOp3ENOc5uZvoJGOPucRute2u/o4Fcw8pdGDDHL7zXZfyuBPoR6lXdyWY82pwylJfeQRhjgSbkxEsvc+0TlvftWkXas8ebH7ObiOCEIVjIEIQgBCEIAQhCAEIWni+INp4JJ3+zGxzj22G4dpOnigKh5Zsb52pZStPQgGZ3bK8f6WW/WUl4DhTqqpip2b5HAE/dbvc7waCfBa1bVOlkfLIbvkcXu73G58FZ/Ilgn72scP/AOUfoZCPlHg5b/CjLllg4g1sMLIYxlaAGgDqYwAAfRLOL4vFTNa6UkBxyiwJ1tfq7lN4tNmkPBun9fVaEsTXDK5ocD1EAjyK1xqomc3bNKhxunm/dysJ4Xs79LrFSCga7Y+lk/hmM8Yzb5TdvotD+7NXD/haskfckvb+Y9ArkDTUQtexzHgOa4FrgesEWISJiFCacNjqOc5uM3gq475oxuAkLRdjgNL2LXDepL+266D/ABFLzjR70d/Po5h6BblDtpSv0c50Z4PGnm2487Kk4qRaLaIOm2nla9jWVEVVdzW83zZbK4OcASHsOW4GurbaJ0xWgE0MkLt0jHMvwuLXX3pZo5Bmjcxw4tIP0WwGpFNLd2Q3fBX2HYjLG6Gpa0melLoqiMWLi0i0gaDv3MkbxCsHCdtqea2WSNx+7myvB4GN9iCobGtnRM8TRPMM4Fs4AcHtG5srD7Y4HQjioKu2SqpmlsjqE3Fs3NSlzb+827tCN4WOhrarNdV96LUbVRvGU2sdC1w39hB0KXMa5O6Ce7ua5l33ojk8S32D5L6UtPkY1ly7K0Nud5sALntNlW/LBtw6CM0FO8iSQftiD7EZHsDg5w8m9+iUNO6YUr2ZWm0NOJq40lE8zsz5I32A5w9btDbKNelusL6JzwrB8RwyNp+xF7Ll3PQPzOJ45d500tYaKa5IdiTC0Tyi00w0BGsUR18HEanwHFWzidW2NvNgAm1rHcB1XXFy9dqc5JrTHa33fp9+p0MWJwquX8kVI3bUVlonPLXt3xPbzb83a3cT3L6OcACToApzaPZynq22mZ0x7MrdJGHqId19x0VcVk89PJ9iqXZrDNHNu51g+92jXy7iXS9VHqF4fj6Hs1+z91/I0dt6zPCbmwuA0eOvjZN3JPWj7CxrXjPG95IB1aC4kHu36qqsUqjUTWHsN0b3dbvH+imsErzTSskZoGEXH3me80949bFdSENjl58mqdnVGF1XOxNf1ka940K21B7IvvE4dQdp3EBTiGYIQhACEIQAhCEAKtOWzGMkEVI06yuzv+Bh0B732P5CrLXOW32Mfaq+aQG7Gnm2fAy4uO92Z3irwVsrJ7EDFGXODWi7nENaOLibAeZXSuBYc2jo44R/CZqfvP3uPi4k+Kpvkmwjn69ryLspxzh+M6Rjzu78iurGJOiG8T6D/gV3vJIqtlYt4jWshY6WV1mi1zYnUmw0Gp1K+VBi0E37qVjjwvZ36Tr6Lflga9pa9oc07wQCD3gqBr9iKSTcwxniw2+U3HovRZjRP5VkNSj/AHaroP8AC1eZo9yS+7gL5h9Ef3jrYP8AFUZcBvfHu79MzfoosmhvDVqV2DwTfvYmP7S0X8HDUeai8P22pJNC8xnhILD9Qu3zKYqeZrxmY5rhxaQR5hRZNCnU7BQ3zQSSwu6rHMB9Heq+P2LFaf2JGVLR1Otm+ax+Yp3yrOVRYElu2zojlrKWWI/eANj3B1vQlTmH7TUk1gyZgJ91/QPk61/BTTmAixAI4HUeSW9o9n8PbDJPPG2JjGlzns6BA7A3RxJ0AtqSEsmjzt7tUzD6Uy6GV92ws+863tH8LdCfAdaqjk22bfW1Dq+ru9jXlwLv40t7kni1p14XsOohQOEYY/FK3m2Z2wNJNyQeZhv5Zju03k8AuiMAwhjGNY1oZDEAOyw6u08T/VcL8U6yTfsMXxP5Lz99jodJhX8yfC+ZI0doYjKfafo0dn/NfJRMshJJJuTvK2K+q5x19wGjRwCjaiay+em1kaxw+CPHr5f5/wCDpRWlOT5f3R8qqeyqPlWxZj3RwNAL2EuLutocLZfHQnuanTavHm08LpDqdzR95x3D+fcEj8nGBOq6l1ZP0mMdfX35d4Hc3Q/pXb/D+n31vseLqclLSFVggo6GJjx/6id3OP4sY1pDWdntgntvwUMG30G86DvKnNtK8y1kmt2s/Zt/L7XzFy2+TzCefrGOIuyL9oe9vsD9Vj4LuLZHNe7Ls2QkdExscmpdb8psAAmtKtCy8jB+Iemv8k1LM0BCEIAQhCAEIQgIDbrF/stBNKDZ+XIz439Fp8L38FzgArT5b8Wu6CkadwMrx2m7Wf6/RVthdC6eaOBvtSPawdmY2J8Bc+C2gqRnJ7l18j+EczQc6R06h2f8g6LB3WBd+dMGIPzPPZp/X1UjFE2KIMaLNY0NaOAaLAegUTZMe7bEuKPnlXrKoGi2zo5DbnchvbpgtB8Tp5qfhe14zMIc09bSCPMLWygBqyAveVZyqLFEZX4FTzfvYWOPG1nfqFil+o5P4wc9NPNA7sOYehDvUp0DVmyiyaEbmcXp/ZdHVNHUbZreOV3qV7i295s5aymmhPEC48nAHyuneyxJEHCzgHDgQCPIpYoicN2ipZ7COdhJ90nK79LrFUzyq7WvxCpbQUd3xMfl6P8AHmva/a1uoB3bzuspXlqqaOmAp6eJral9nPLCWiOM8Wg5czu7Qa9YX25JNjDE0VUrf20otG0/w4z19jnDyHeV4eu6uODHfLeyXlno6fC8khs2A2RbSwtgbq93Smk4u7OwbgP6lM+J1Q0iZ7Dd/af+eq+tS4QM5tp6bvaPAKHkfYL5TPOULhdzl8T/AOfr+h18cU6l/SuPqfOeSyhcQq7XX3rqqyrXlA2gys5lh6b99vdZ1+e7zXp6TpraiiuXJSbZB41VSYlWsgh1bmyt4fikPZYE9wVuU9PHRUmVgsyFhPa4gEkntJ+qWuTDZvmIftEg/azDS+9ke8DvdoT4KR5Q6zJSZBvlcG+A6Tv8oHivpccFFKKOTOTbbZWQu51zvJJJ7TqSrW5LqHJTyS29t2UfCwf9zneSrGBlhc71eOz1FzNLDF1tYM3xHpO9SVvLZGUeRnwGC7i89Wg7zv8AT6qbWnhEWWJvbr57vSy3FkaAhCEAIQhACEJe2+xX7Nh88gNnFuRnxv6II7rk+CIFFbX4r9qrZ573a55DP/bZ0WW7wAfFNHIxhXOVr5yOjAzT/wByS7R8ok8wq/AV9ckuFczh7HkdKcmU/CdGfK0HxW0tkZR3Y04g/QDj/JaAatqqdd3dolQbc0glfE9z43McWkvYbEg2OouQO8BTFbCXJIYhs7TT3MsLCT7wGV36m2KX5uT5rDnpKiaB3eSPNpB8yU3UVbHKM0UjJBxa4O+i2cqmyKEW2L03/TqmDuzW+V3+Ze4OUFjDkq6eaB3cSPIgO8gU8WXmaBrxle1rhwcAR5FLJojMN2gpZ7c1PG4n3Scrv0usVK5Ut4lsFRS3/ZmM8Yzl+U3b6KM/uhW0+tHWkgbo5b27veb6BRsB3sl7bramPDqR077OeejEz78n/aN5PDtIUQ7aXEaYf+roxIwb5I+oDeSW5h5gKo8dxKXHcVa1mZsXssadeahbq95A0zHU9pLR1BZ5ZrHFylwWhHU6Rt8nWzMuKVj6yqBkZnLjm/jS77fA3S/VuC6DbE2njLjYvOnjwHYtXZKkp6eBlPAMuRtrHeeJv163PiStfFKrPIbeyNB/M+K+c6rqYqH8Rdye0V/b+/n1pHTxYnfs6pd/U1ZZCSXE3J1JUXXVK+9bPYJZxSttdc7pcLfvs9mSXZEftFjDYo3PcdAPM9QCR9isFdiFY6aYXiYcz77nH3Yx2aa9g7VqbRVr6upbTw3d0soA9550v3Dj3lXBs3gzKSnZAzW2rnffefad/TsAX03SYfZxt8s5fUZNTpcIlFXvKFUZ6iOPqiZc/E83+jW+asiipjI8Mb19fAdZKqPaKqEtVNI32S9wb8Dei0+IAPivdBbnlk9jOztFz1VDH1F4J+FvSd6Aq7Y2ZnADrIHmq05MKPNPJMdzGho+J5/o0+atjBYryg/dBP8AIfVJvcQ4GFrbAAdSyhCoWBCEIAQhCAFU3LhiusFKDuvM8ebGf/p6K2Vzdtvin2mvqJQbtz5GfBH0RbsNi78yvBblZPYi8NonTzRwt9qR7WDszEC/he/gun4YmxRtY0Waxoa0cA0WA9FSnI3hXO1xmI6MDCR8b7tb8vOK66o6WUz3dER4s07LUr8JhmFpoo3/ABNBPgd4X0qsQhic1sksbHPvlD3taXW32BOu9bQ11G5WsgTKzk5pic0D5YHdRa4uA/V0vJy1/wCy8Xpv3NQypYPdk3n9evzp8ss2TUxQhDbuWA2rqOSP8bL5fAO08nFT2G7YUU1ss7Wk+7J0D82h8Cp8tuLHdwUHiWxtFNcugY0n3o/2Z+WwPiCloUybbqLjUHrWbJFOwEsJzUNbLF+B18p78tgfFpXxrMdxWgjdJVRRTwsF3SNIBAHWS2xH6ErwwanLjtX9lo/ssbrTVIINt7IR7Z/N7Pdm4Je5LeT+J1H9pqWv5yazoi1743Rxj2XNcwixcSTrcWDUoUBdjeMGWoIZGTmcC6wZCzRsTSes6DTrLiuh2MAADQAAAABuAA0A7LLx55djfHHuJU88+HvaKmQzUriGtqTYSQOJs1tRl0LToBILa7991NzyZRdRO2WOxvjfTR2eHgtkO9uXraD1k8er6K2B42WQPhnfrTWGdxtmiIvG4niBdv5Vweq6GMpKcFXlf7OlhyySqX5E3idbvVbbW7SAXjjN3nQn7n+/0Xx2h2sfO7maUOOY2zAHM88GNGo+vcmbYjYARFs9WA6Xe2Pe2M8XdTneg7erp9L0eneX6HmzdR2iHJfsqYWmrnbaR4tG072sO9xHUTu7u9WChTGzmHc4/nHDoMPm7q8t/kuieM84ofsWG1FQdJDGQ38Ln9Fg/U4E/wCyoIBXHy34jlp4acHWR5e74YxuP5ntP5VT8cZcQ1u9xAHeTYLaC2M5clp8ndFzdGHHfK5z/D2W+jb+KsPAIrNc7ibeA/8AKXaKmEcbI27mNa0flAH8k4UMWWNrezXvOpWTdsuj7oQhQSCEIQAhCEBCbZ4r9moZ5gbODCGfG7ot9SFzYArb5cMVsyClB9omV/c3osB7yXH8iqqkpnSyMiZ7Ujmsb8TiAPUraC2M5Pcu7kewvmqDnSOlO8v/ACDos+hP5k4zG5RQ0rYYWRM9mNjWN7mgAfRYsqXbst2oh8c2bp6u3PsuWghrgS1wB1tcbx3pbOwMsGtDWyxfgfct+XTzaU+WWbK2poihB/tLGKb99Tx1LB70ftH9GvyLZouUimJyTslp39Yc0uA/T0vNoTtZa9bh8UwyzRskHB7Q767k1LuhTPjh+KwTi8MscnwuBI7xvC3bJQxDk2o3nNFzkDuoxuuL/C+9vAhaX9gYrTf4arbO0e5Lv7unf0cEpdmNx9sqE5ctteflGG0zszGOHPFuvOTA6Ri28NO/8XwqW235UK2lifSywMhqnt6L2u9hpJBeGXOuhsc2/XqVdbJ4UGD7VOQL6szEDveSfTz4KFFt0HKlZObPYUKeENNs7tXnt4dw/qp1tfKI+aEj8h925t/47NyVsQ2tgjuGXkd2aN/Uf5AqLgdX4gcsLCI9xLeiwfE87+6/gtsjx6dL3KQU1LUTeL7RwwXF87/ut6viduH1SlVCoq3c85hEfs5g05AATpf3iLnr8lYWzvJpFFZ9U7nn/cFxGD29b/Qdieo4w0BrQA0CwAAAA4ABeLHijE9WTLKYl7DQ0EIDYnXndoXyNyuJPut3tA7AfNPAWrFgcckoc2BrpAbghouDxNvqU3Yds3udMfyD+Z/p5rR12MkROGYY+Y6aN63HcO7iU60tO2NgY3cPXtPavccYaAGgADcB1LzUzhjHPcbNaC4ngALk+QUElEcrWJc7iL2g9GFrYx32zu9XW8FF7DUfO1sfBl5D+Xd8xaoeuqzNLJM72pHueewucTb1T1yW0ek056y2Nvh0nfVnktntEyW7LCo4s0jW8Tr3bymtQWAxXeXcB6n/AMFTqxNQQhCAEIQgBCFEbWYr9lo55+tjDl7Xu6LB+ohAUXyhYp9oxGd4N2tPNM+GPTTvdnPipTkiwrnsQEhHRgaX/nPRZ9XH8qSe/X+au7kZwvm6J05HSneSPgZdrfUPPitpbRMlux8lKgtp8XkpYmyR08k93WcGXuxticxsCeq27rU47esLNGjE3DeUejk0kL4XbiHtuAfibe3jZNNDXRTDNDIyQcWOa7zsdF8sRwaCcftoY5O1zQSO528eaV63kzpi7PTyS07+otcXAefSHg5W91+hXcdbLKQP7Nxml/dTx1TB7r7Zj+ux+dZZyhSwnLXUUsX4mg28A+w8nFNPgWP1lo47X/Z6aaoDC8xRvfkG92VpNloYXtnRT2DJ2Bx92S8Z7hnsD4XU+031G7iqvYscfupa7FamSdsMs8kjrucxji1pto0u3MaBYAE7gEyR8mFa9w+1ysjPW0u517eyzTlHdmXTbWACw0HZpZa8OHRN1DG34kXPmdVAKGj5K49DFI9zx95gcL9zd3jdTcWHYxALfZxOwcAGkDsAyn5SroAQpTFFOUm0rA/JVskpndeZrnW/LYO9E74HHQzW5uobM77uYNP6NHJmq6SOVuWVjHt4OaHDyKV8U5N6GW5ax0TuMbrC/wALrt8gFPuv0I3GuCFrBZrQ0cALL6rTwihEEMcIc94Y0NzPN3G3ErcVCwJS5U8R5nDZgD0pbRD856XyB6bVUXLjiN5KemB9kOlcO09FnoH+atFWyJcFXK49jqLmqKFp3ubnPe/pfQgeCqbDKTnZo4h772t8CdT5XV5sZuA7AB6BXyPsVgMOCRWiv94k+G4fRSC8Qx5WhvAAeS9rIuCEIQAhCEAKreW/FrMgpGnVxMr/AIW3awHvJcfyK0lzpyhYiZ8RqHHcx5ib2Nj6P+bMfFXgtysnsQNLTukeyNmrnuaxvxOIA9Sun8LomwQxws9mNjWDuaAP5Kk+SHCeerxIR0adpf8And0Wf6j+VXspyPsRBGLLGVekLMuebLFl7QgPKw5oIsQCD1HUL1ZFlIF3E9iKGe5dA1pPvR3jPy6HxCgDyfTwG9BXSx8GPvl8S3T5CrBQpUmiNKK9/tfGaX99TMqWD3o/aP6NfkW3QcptK45J2S07+sPaXAHvb0vNoTwtSvwyGYZZoo5B+Nod5XGinUnyiKZ4w7FoJxeGWOT4XAkd43hbqS8R5MqN5zQmSB3UWOJAPc+5HgQtH+wcXpf8NVtqGD3Jd57Onf0cEpPhi34LCWVXn9/aqn0r6GRoG+SO+X1u35047P45FWQ89ASW3LTmFiHC1wfMblDi0SmmSSEIVSQXOXKBiXP4jUPBu1r+bb3R9D1cHHxV/Y9iAp6aac/w2OcO0gGw8TYLmEknUm5O88T1laY13KTGrk3os9WZDuiYT+Z3RHoX+St3Cos0rezXy/3skXkzostM+U75H6fCzQeuZWPs/F7T+4D6n+SrN7kx4JlCEKpYEIQgBCEIAXMW0YP2ypvv5+b/AOxy6dXPXKZhhgxKa46MpErTxD/a+cOWmPkpMa+QojNVjrtD5XlVtLnDYzad9BOZWtD2ublewm2YXuCDY2IP1PFWnh3KvQyaSc7CfxszDzjLvUBJxd2ItUPiFGYbtDSz/uaiJ54B7b/p3qTWZcEIQgBCEIAQhCAEIQgBCEIAK8RRNaLNAaOAAA8gvaEAIQhAIPLNiPN0IiB1mkaPys6bvUMHiqPVgctGJc5XMhB0gjF/jk6R+URpU2WouerIWdWcOd8LOkfO1vFbR2iZS3ZbeC0fM08UX3GNB+K13epKc8LiyxN7dfP/AIEuQx5nBvEgeabQFiamUIQgBCEIAQhCAEt7b7JR4hCGk5JWXMclr2J3tcOtpsL9wKZEInQObMb2Tq6UkTQPyj+IwF7COOZu7xsVCXXVkjAQQdxFklYvgMTnFs0Mb+Di0XI4h29aLIU0FEEKVw7aOrg/dVMzRwzlzf0uu30T/WbB0r/ZEkZ/C648n3UHWcnMg/dTMd2PBafMXVtaZXSz6Ydyr1zLCQQzD8TSxx8WED5Uz4dywQOsJ4JYz1lhbI0f5T6Kt6zZOrj3wucOLLP9G6+ih5Yy02cC08HAg+RTTFi2jojDtuaCa2SpjBPU+8Z+cBMEUgcLtIIPWCCPMLlRfejq5IjeKSSM8WPcw/KQoeMnWdToXPuHco2IRac8JBwla13zCzvVNGHcsTt1RTA/iif/AKX/APcquDLakW0hJuHcpuHy6OkdEeEjHD5m3b6pmoMUhnF4ZopB+B7XfQqrTRNo3EIQoJBCEIAWCbarKW+ULGBTUEz72e9pjj4l7wRp3C7vBEChtocQ+0VU8/8A1JHOHw3sz5Q0Jn5LqK8ksx91oYO9xufRo80jgK2tgKPm6JhO+QmQ9x0b8oHmtp7IzjyOeCRXkv8AdBPidP6phUZgMVmF33j6D/e6k1iaAhCEAIQhACEIQAhCEALxLE1ws4AjtXtCAjZMGYdxcPG/1WrJgjvdcD33H9VOIQCzJhsg90nusVpVVKHDLIwEcHtB9CE5rBF96ArGs2Po5P4QYeLCW+g09FBVnJw3+FO4dj2h3q230VxyYfG7eweGn0WpJgrD7JcPIqyk0RpRRdZsNVs9lrJB+Bwv5PsoOrw6WL97FIz4muA87WXQ0mCvHsuafMLVlw+Qb2Ejs1+issjK6DnkFZabEEaEbiNCO49Suqv2dppP3kDL8cuV3m2xUDWcntO792+SM8Lh48jr6qymiNDFDDtsa6G3N1Uth1PPODykv6Jnw7ldqm6TQxSjiM0Z/wBQ9FF1nJ5O393JHIO27D5G49VB1mztVF7cEluLRnHm26e6yN0Wvh/K5SP0ljmiPHKHt82HN8qY6XbWgk9mrhHY5wYfJ9iucTvt18FhNCJ1s6LxPbqghaS6pjeR7sZEjj2ANvbvNgqW212rkxCYPILImXEcd75Qd7ncXGw7rW7SurdwrC5ah+SFhces7mt7XO3BFFIhts94FhTqmdsLdx1cfusHtH+Q7SFdUMQa0MaLNaA0DgALAKJ2Y2fZSR5R0pHavfxPAcGj/dNWD0eZ2c+y31KzlKy8VRNUcWVjW8B69a+yEKpYEIQgBCEIAQhCAEIQgBCEIAQhCAEIQgBCEIAQhCA8uYDvAPetaTDYz7oHdp9FtoQEVJgjfdcR32K1ZMGeNxafRT6EAm4hgQeLTQNePxMa/wBdbKCn2No3HWHKfwukb6B1lZ68SRB28A94BU2yKKzg2Oo2m/Mg/E57h5F1lNQQNY0NY1rWjc1oAA7gE1HDovuD1X1ipWN9loHhr5pbJohaHCnO1f0W+p/op6NgaAALAdS9IUAEIQgBCEIAQhCAEIQgP//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7" name="AutoShape 8" descr="data:image/jpeg;base64,/9j/4AAQSkZJRgABAQAAAQABAAD/2wCEAAkGBxQTERUSEhQUFhUWGRgYGBcYGBUYGxUWGBYXGhgYFxcYHCggGBwlHBYVITEhJSosLi4uGB8zODMsNygtLisBCgoKDg0OGhAQGzAdHyQsLCwtLCwsLCwsLDQsLCwsLCwsLCwsNCwsNywtLCwsNCwsLCwsLSwsLCwsLCwtLCw3LP/AABEIAN4A4wMBIgACEQEDEQH/xAAcAAACAgMBAQAAAAAAAAAAAAAABgUHAQQIAgP/xABHEAABAwIDAwkFBQUHAwUBAAABAAIDBBEFEiEGMVEHEyJBYXGBkaEyQnKisRRSYoKSIzNDwdEVFjSywuHwU9LxJHOTs8Nj/8QAGgEBAAMBAQEAAAAAAAAAAAAAAAECAwUEBv/EADARAAICAQMDAQYEBwAAAAAAAAABAhEDEiExBEFRYRMiMqHR8AWBkeEUM0JSscHC/9oADAMBAAIRAxEAPwC8UIQgBCEIAQhCAEIWhjmLxUsD55jZjfNxO5rR1klAbksrWtLnENaBckkAAcSTuSZi/KhQwktY587h/wBIdH9biAfC6qja3a6eveTIcsQPQhaei3gXffd2nwsl4larH5M3PwWvNyya9Ck0/FLY+QYVK4byt0j9JmSwnjbnG+bOl8qqCHCKhzczaedzd9xFIR5gLTcLEg6EbwdCO8KdCI1M6YwvaSkqP3NRE8/dDgHeLD0h5L4bS7TxUYa1wdJM+/NwssXvtvJvoxo63HRc1yuABJ3DXyTQap9FSscSXVdQBbOS7mmDUDX3WA7utxVJRoupWP0+0OISm/OQ07epjGc64fFI/QnuaswbTV0BzPLKqMe0zIIpbdZYWnK49hAvxVcYRj0bP8VSx1Z63SSSB3gLlg8GhTMOP03PRClE0TJXZHwSnO1hIJD4ZMxIGli02GullDi0SpJl14RicdTCyeF2ZjxcHcR1EOHU4EEEdRCMRxaCAZp5oohxe9rb91zqqnocXqIZ6mkpCGNkySvkIv8AZ3OBD8jdxe8NaddBqetfPD6QSOL6emnq3kkOncGuzHr/AG0zgD+XRVJLTw3aSkqHZYKmCR33WSMcfIG6lVTdZAxzxDVUz4ZDqzOGguI64pWEjMN+hunHYTHJC99FUOL5I2h8Uh3yw3t0uL2GwJ6wWnigHNCEIAQtCtxumhOWWohjdwfIxp8ibrxS7QUshtHUwPPBssbj5AoCSQhCAEIQgBCEIAQhCAEIQgBCEIAVF8re0JqKv7Ow/sqfo9jpffPh7PZZ3FWxtpjgo6OWfTPbLGOMjtG+W89gK5uc4kkkkk6kneSd5K0gu5Sb7G9gmFSVU7IIRd7z17mgb3O4AD+nWr52W2HpaNoLWCSXrleAXX/ADowdg8SUucjWBc1TvrJBZ0ujL9UTTqfzOBPc1qaa/ES82bcN9T3/ANFanN0itqKtkzLWMbvcO7f6BReJMo5xaeKOT4owbdxIuFGIWiwoq8jFLbnYuhZHFJThzXPniYWh5c0tLszrtfcjRp3Eb1DVWyNRiFRPLAY7QZIsjiWk3YJCWmxHvjfbcmbbYWgZL1QzRSO7GZsrj4B1/BY2XxB0FbNECLTsbM2/W6Mc28fp5srOUWp0i6knGyusT2Urae/O00oA95ozt/Uy4HioGctykusQLk9lvounIcaHvt8R/Qpd5SKWllw+ok5uJ0jWXDixudvSFyCRfddS9S5RCp8MqevJpaCGnBIlqQXyuubhtgXC+/cWsHZdeMH2trKZrWw1DwxugY6z2gDqDXg2HdZN7dlmV9cYnyOjyU4dGWgEE86Q+4O/TJuIWvifJLVsuYZIphw1jd5G7fmVItVuWlZoYzyjy1FK6CphiJLmFsrLtMbmvac2U31tfUEbymPBMUg/tGkl56LIW1DA7O21yxhAvfecu5VxiuC1FMbVEMkfa5vRPc8dE+BUZzDb5rC/Efz4qXBPghSo6xBvqEn8p+2zcMpC5pBqJLthYePW8j7rbg9psOtUlh201RRjNDPJG0e7e7P/AI3XbfwUWJqrHK8PmJcbNacosGMG5rBuBJv4klZyWk0hc3SPns9stNiBfPI9/ScTmyl7pHX6Tt+6/Wt+r5OSLhk3SHU9hGvAkHTyV7YLhsVDTW0aGgZiOzc0fQcSe1J+KVnPSukta+4cABYX7bBYSk0dHDhxy2q/UUuT7b+qw2qbR1znOp3ENOc5uZvoJGOPucRute2u/o4Fcw8pdGDDHL7zXZfyuBPoR6lXdyWY82pwylJfeQRhjgSbkxEsvc+0TlvftWkXas8ebH7ObiOCEIVjIEIQgBCEIAQhCAEIWni+INp4JJ3+zGxzj22G4dpOnigKh5Zsb52pZStPQgGZ3bK8f6WW/WUl4DhTqqpip2b5HAE/dbvc7waCfBa1bVOlkfLIbvkcXu73G58FZ/Ilgn72scP/AOUfoZCPlHg5b/CjLllg4g1sMLIYxlaAGgDqYwAAfRLOL4vFTNa6UkBxyiwJ1tfq7lN4tNmkPBun9fVaEsTXDK5ocD1EAjyK1xqomc3bNKhxunm/dysJ4Xs79LrFSCga7Y+lk/hmM8Yzb5TdvotD+7NXD/haskfckvb+Y9ArkDTUQtexzHgOa4FrgesEWISJiFCacNjqOc5uM3gq475oxuAkLRdjgNL2LXDepL+266D/ABFLzjR70d/Po5h6BblDtpSv0c50Z4PGnm2487Kk4qRaLaIOm2nla9jWVEVVdzW83zZbK4OcASHsOW4GurbaJ0xWgE0MkLt0jHMvwuLXX3pZo5Bmjcxw4tIP0WwGpFNLd2Q3fBX2HYjLG6Gpa0melLoqiMWLi0i0gaDv3MkbxCsHCdtqea2WSNx+7myvB4GN9iCobGtnRM8TRPMM4Fs4AcHtG5srD7Y4HQjioKu2SqpmlsjqE3Fs3NSlzb+827tCN4WOhrarNdV96LUbVRvGU2sdC1w39hB0KXMa5O6Ce7ua5l33ojk8S32D5L6UtPkY1ly7K0Nud5sALntNlW/LBtw6CM0FO8iSQftiD7EZHsDg5w8m9+iUNO6YUr2ZWm0NOJq40lE8zsz5I32A5w9btDbKNelusL6JzwrB8RwyNp+xF7Ll3PQPzOJ45d500tYaKa5IdiTC0Tyi00w0BGsUR18HEanwHFWzidW2NvNgAm1rHcB1XXFy9dqc5JrTHa33fp9+p0MWJwquX8kVI3bUVlonPLXt3xPbzb83a3cT3L6OcACToApzaPZynq22mZ0x7MrdJGHqId19x0VcVk89PJ9iqXZrDNHNu51g+92jXy7iXS9VHqF4fj6Hs1+z91/I0dt6zPCbmwuA0eOvjZN3JPWj7CxrXjPG95IB1aC4kHu36qqsUqjUTWHsN0b3dbvH+imsErzTSskZoGEXH3me80949bFdSENjl58mqdnVGF1XOxNf1ka940K21B7IvvE4dQdp3EBTiGYIQhACEIQAhCEAKtOWzGMkEVI06yuzv+Bh0B732P5CrLXOW32Mfaq+aQG7Gnm2fAy4uO92Z3irwVsrJ7EDFGXODWi7nENaOLibAeZXSuBYc2jo44R/CZqfvP3uPi4k+Kpvkmwjn69ryLspxzh+M6Rjzu78iurGJOiG8T6D/gV3vJIqtlYt4jWshY6WV1mi1zYnUmw0Gp1K+VBi0E37qVjjwvZ36Tr6Lflga9pa9oc07wQCD3gqBr9iKSTcwxniw2+U3HovRZjRP5VkNSj/AHaroP8AC1eZo9yS+7gL5h9Ef3jrYP8AFUZcBvfHu79MzfoosmhvDVqV2DwTfvYmP7S0X8HDUeai8P22pJNC8xnhILD9Qu3zKYqeZrxmY5rhxaQR5hRZNCnU7BQ3zQSSwu6rHMB9Heq+P2LFaf2JGVLR1Otm+ax+Yp3yrOVRYElu2zojlrKWWI/eANj3B1vQlTmH7TUk1gyZgJ91/QPk61/BTTmAixAI4HUeSW9o9n8PbDJPPG2JjGlzns6BA7A3RxJ0AtqSEsmjzt7tUzD6Uy6GV92ws+863tH8LdCfAdaqjk22bfW1Dq+ru9jXlwLv40t7kni1p14XsOohQOEYY/FK3m2Z2wNJNyQeZhv5Zju03k8AuiMAwhjGNY1oZDEAOyw6u08T/VcL8U6yTfsMXxP5Lz99jodJhX8yfC+ZI0doYjKfafo0dn/NfJRMshJJJuTvK2K+q5x19wGjRwCjaiay+em1kaxw+CPHr5f5/wCDpRWlOT5f3R8qqeyqPlWxZj3RwNAL2EuLutocLZfHQnuanTavHm08LpDqdzR95x3D+fcEj8nGBOq6l1ZP0mMdfX35d4Hc3Q/pXb/D+n31vseLqclLSFVggo6GJjx/6id3OP4sY1pDWdntgntvwUMG30G86DvKnNtK8y1kmt2s/Zt/L7XzFy2+TzCefrGOIuyL9oe9vsD9Vj4LuLZHNe7Ls2QkdExscmpdb8psAAmtKtCy8jB+Iemv8k1LM0BCEIAQhCAEIQgIDbrF/stBNKDZ+XIz439Fp8L38FzgArT5b8Wu6CkadwMrx2m7Wf6/RVthdC6eaOBvtSPawdmY2J8Bc+C2gqRnJ7l18j+EczQc6R06h2f8g6LB3WBd+dMGIPzPPZp/X1UjFE2KIMaLNY0NaOAaLAegUTZMe7bEuKPnlXrKoGi2zo5DbnchvbpgtB8Tp5qfhe14zMIc09bSCPMLWygBqyAveVZyqLFEZX4FTzfvYWOPG1nfqFil+o5P4wc9NPNA7sOYehDvUp0DVmyiyaEbmcXp/ZdHVNHUbZreOV3qV7i295s5aymmhPEC48nAHyuneyxJEHCzgHDgQCPIpYoicN2ipZ7COdhJ90nK79LrFUzyq7WvxCpbQUd3xMfl6P8AHmva/a1uoB3bzuspXlqqaOmAp6eJral9nPLCWiOM8Wg5czu7Qa9YX25JNjDE0VUrf20otG0/w4z19jnDyHeV4eu6uODHfLeyXlno6fC8khs2A2RbSwtgbq93Smk4u7OwbgP6lM+J1Q0iZ7Dd/af+eq+tS4QM5tp6bvaPAKHkfYL5TPOULhdzl8T/AOfr+h18cU6l/SuPqfOeSyhcQq7XX3rqqyrXlA2gys5lh6b99vdZ1+e7zXp6TpraiiuXJSbZB41VSYlWsgh1bmyt4fikPZYE9wVuU9PHRUmVgsyFhPa4gEkntJ+qWuTDZvmIftEg/azDS+9ke8DvdoT4KR5Q6zJSZBvlcG+A6Tv8oHivpccFFKKOTOTbbZWQu51zvJJJ7TqSrW5LqHJTyS29t2UfCwf9zneSrGBlhc71eOz1FzNLDF1tYM3xHpO9SVvLZGUeRnwGC7i89Wg7zv8AT6qbWnhEWWJvbr57vSy3FkaAhCEAIQhACEJe2+xX7Nh88gNnFuRnxv6II7rk+CIFFbX4r9qrZ573a55DP/bZ0WW7wAfFNHIxhXOVr5yOjAzT/wByS7R8ok8wq/AV9ckuFczh7HkdKcmU/CdGfK0HxW0tkZR3Y04g/QDj/JaAatqqdd3dolQbc0glfE9z43McWkvYbEg2OouQO8BTFbCXJIYhs7TT3MsLCT7wGV36m2KX5uT5rDnpKiaB3eSPNpB8yU3UVbHKM0UjJBxa4O+i2cqmyKEW2L03/TqmDuzW+V3+Ze4OUFjDkq6eaB3cSPIgO8gU8WXmaBrxle1rhwcAR5FLJojMN2gpZ7c1PG4n3Scrv0usVK5Ut4lsFRS3/ZmM8Yzl+U3b6KM/uhW0+tHWkgbo5b27veb6BRsB3sl7bramPDqR077OeejEz78n/aN5PDtIUQ7aXEaYf+roxIwb5I+oDeSW5h5gKo8dxKXHcVa1mZsXssadeahbq95A0zHU9pLR1BZ5ZrHFylwWhHU6Rt8nWzMuKVj6yqBkZnLjm/jS77fA3S/VuC6DbE2njLjYvOnjwHYtXZKkp6eBlPAMuRtrHeeJv163PiStfFKrPIbeyNB/M+K+c6rqYqH8Rdye0V/b+/n1pHTxYnfs6pd/U1ZZCSXE3J1JUXXVK+9bPYJZxSttdc7pcLfvs9mSXZEftFjDYo3PcdAPM9QCR9isFdiFY6aYXiYcz77nH3Yx2aa9g7VqbRVr6upbTw3d0soA9550v3Dj3lXBs3gzKSnZAzW2rnffefad/TsAX03SYfZxt8s5fUZNTpcIlFXvKFUZ6iOPqiZc/E83+jW+asiipjI8Mb19fAdZKqPaKqEtVNI32S9wb8Dei0+IAPivdBbnlk9jOztFz1VDH1F4J+FvSd6Aq7Y2ZnADrIHmq05MKPNPJMdzGho+J5/o0+atjBYryg/dBP8AIfVJvcQ4GFrbAAdSyhCoWBCEIAQhCAFU3LhiusFKDuvM8ebGf/p6K2Vzdtvin2mvqJQbtz5GfBH0RbsNi78yvBblZPYi8NonTzRwt9qR7WDszEC/he/gun4YmxRtY0Waxoa0cA0WA9FSnI3hXO1xmI6MDCR8b7tb8vOK66o6WUz3dER4s07LUr8JhmFpoo3/ABNBPgd4X0qsQhic1sksbHPvlD3taXW32BOu9bQ11G5WsgTKzk5pic0D5YHdRa4uA/V0vJy1/wCy8Xpv3NQypYPdk3n9evzp8ss2TUxQhDbuWA2rqOSP8bL5fAO08nFT2G7YUU1ss7Wk+7J0D82h8Cp8tuLHdwUHiWxtFNcugY0n3o/2Z+WwPiCloUybbqLjUHrWbJFOwEsJzUNbLF+B18p78tgfFpXxrMdxWgjdJVRRTwsF3SNIBAHWS2xH6ErwwanLjtX9lo/ssbrTVIINt7IR7Z/N7Pdm4Je5LeT+J1H9pqWv5yazoi1743Rxj2XNcwixcSTrcWDUoUBdjeMGWoIZGTmcC6wZCzRsTSes6DTrLiuh2MAADQAAAABuAA0A7LLx55djfHHuJU88+HvaKmQzUriGtqTYSQOJs1tRl0LToBILa7991NzyZRdRO2WOxvjfTR2eHgtkO9uXraD1k8er6K2B42WQPhnfrTWGdxtmiIvG4niBdv5Vweq6GMpKcFXlf7OlhyySqX5E3idbvVbbW7SAXjjN3nQn7n+/0Xx2h2sfO7maUOOY2zAHM88GNGo+vcmbYjYARFs9WA6Xe2Pe2M8XdTneg7erp9L0eneX6HmzdR2iHJfsqYWmrnbaR4tG072sO9xHUTu7u9WChTGzmHc4/nHDoMPm7q8t/kuieM84ofsWG1FQdJDGQ38Ln9Fg/U4E/wCyoIBXHy34jlp4acHWR5e74YxuP5ntP5VT8cZcQ1u9xAHeTYLaC2M5clp8ndFzdGHHfK5z/D2W+jb+KsPAIrNc7ibeA/8AKXaKmEcbI27mNa0flAH8k4UMWWNrezXvOpWTdsuj7oQhQSCEIQAhCEBCbZ4r9moZ5gbODCGfG7ot9SFzYArb5cMVsyClB9omV/c3osB7yXH8iqqkpnSyMiZ7Ujmsb8TiAPUraC2M5Pcu7kewvmqDnSOlO8v/ACDos+hP5k4zG5RQ0rYYWRM9mNjWN7mgAfRYsqXbst2oh8c2bp6u3PsuWghrgS1wB1tcbx3pbOwMsGtDWyxfgfct+XTzaU+WWbK2poihB/tLGKb99Tx1LB70ftH9GvyLZouUimJyTslp39Yc0uA/T0vNoTtZa9bh8UwyzRskHB7Q767k1LuhTPjh+KwTi8MscnwuBI7xvC3bJQxDk2o3nNFzkDuoxuuL/C+9vAhaX9gYrTf4arbO0e5Lv7unf0cEpdmNx9sqE5ctteflGG0zszGOHPFuvOTA6Ri28NO/8XwqW235UK2lifSywMhqnt6L2u9hpJBeGXOuhsc2/XqVdbJ4UGD7VOQL6szEDveSfTz4KFFt0HKlZObPYUKeENNs7tXnt4dw/qp1tfKI+aEj8h925t/47NyVsQ2tgjuGXkd2aN/Uf5AqLgdX4gcsLCI9xLeiwfE87+6/gtsjx6dL3KQU1LUTeL7RwwXF87/ut6viduH1SlVCoq3c85hEfs5g05AATpf3iLnr8lYWzvJpFFZ9U7nn/cFxGD29b/Qdieo4w0BrQA0CwAAAA4ABeLHijE9WTLKYl7DQ0EIDYnXndoXyNyuJPut3tA7AfNPAWrFgcckoc2BrpAbghouDxNvqU3Yds3udMfyD+Z/p5rR12MkROGYY+Y6aN63HcO7iU60tO2NgY3cPXtPavccYaAGgADcB1LzUzhjHPcbNaC4ngALk+QUElEcrWJc7iL2g9GFrYx32zu9XW8FF7DUfO1sfBl5D+Xd8xaoeuqzNLJM72pHueewucTb1T1yW0ek056y2Nvh0nfVnktntEyW7LCo4s0jW8Tr3bymtQWAxXeXcB6n/AMFTqxNQQhCAEIQgBCFEbWYr9lo55+tjDl7Xu6LB+ohAUXyhYp9oxGd4N2tPNM+GPTTvdnPipTkiwrnsQEhHRgaX/nPRZ9XH8qSe/X+au7kZwvm6J05HSneSPgZdrfUPPitpbRMlux8lKgtp8XkpYmyR08k93WcGXuxticxsCeq27rU47esLNGjE3DeUejk0kL4XbiHtuAfibe3jZNNDXRTDNDIyQcWOa7zsdF8sRwaCcftoY5O1zQSO528eaV63kzpi7PTyS07+otcXAefSHg5W91+hXcdbLKQP7Nxml/dTx1TB7r7Zj+ux+dZZyhSwnLXUUsX4mg28A+w8nFNPgWP1lo47X/Z6aaoDC8xRvfkG92VpNloYXtnRT2DJ2Bx92S8Z7hnsD4XU+031G7iqvYscfupa7FamSdsMs8kjrucxji1pto0u3MaBYAE7gEyR8mFa9w+1ysjPW0u517eyzTlHdmXTbWACw0HZpZa8OHRN1DG34kXPmdVAKGj5K49DFI9zx95gcL9zd3jdTcWHYxALfZxOwcAGkDsAyn5SroAQpTFFOUm0rA/JVskpndeZrnW/LYO9E74HHQzW5uobM77uYNP6NHJmq6SOVuWVjHt4OaHDyKV8U5N6GW5ax0TuMbrC/wALrt8gFPuv0I3GuCFrBZrQ0cALL6rTwihEEMcIc94Y0NzPN3G3ErcVCwJS5U8R5nDZgD0pbRD856XyB6bVUXLjiN5KemB9kOlcO09FnoH+atFWyJcFXK49jqLmqKFp3ubnPe/pfQgeCqbDKTnZo4h772t8CdT5XV5sZuA7AB6BXyPsVgMOCRWiv94k+G4fRSC8Qx5WhvAAeS9rIuCEIQAhCEAKreW/FrMgpGnVxMr/AIW3awHvJcfyK0lzpyhYiZ8RqHHcx5ib2Nj6P+bMfFXgtysnsQNLTukeyNmrnuaxvxOIA9Sun8LomwQxws9mNjWDuaAP5Kk+SHCeerxIR0adpf8And0Wf6j+VXspyPsRBGLLGVekLMuebLFl7QgPKw5oIsQCD1HUL1ZFlIF3E9iKGe5dA1pPvR3jPy6HxCgDyfTwG9BXSx8GPvl8S3T5CrBQpUmiNKK9/tfGaX99TMqWD3o/aP6NfkW3QcptK45J2S07+sPaXAHvb0vNoTwtSvwyGYZZoo5B+Nod5XGinUnyiKZ4w7FoJxeGWOT4XAkd43hbqS8R5MqN5zQmSB3UWOJAPc+5HgQtH+wcXpf8NVtqGD3Jd57Onf0cEpPhi34LCWVXn9/aqn0r6GRoG+SO+X1u35047P45FWQ89ASW3LTmFiHC1wfMblDi0SmmSSEIVSQXOXKBiXP4jUPBu1r+bb3R9D1cHHxV/Y9iAp6aac/w2OcO0gGw8TYLmEknUm5O88T1laY13KTGrk3os9WZDuiYT+Z3RHoX+St3Cos0rezXy/3skXkzostM+U75H6fCzQeuZWPs/F7T+4D6n+SrN7kx4JlCEKpYEIQgBCEIAXMW0YP2ypvv5+b/AOxy6dXPXKZhhgxKa46MpErTxD/a+cOWmPkpMa+QojNVjrtD5XlVtLnDYzad9BOZWtD2ublewm2YXuCDY2IP1PFWnh3KvQyaSc7CfxszDzjLvUBJxd2ItUPiFGYbtDSz/uaiJ54B7b/p3qTWZcEIQgBCEIAQhCAEIQgBCEIAK8RRNaLNAaOAAA8gvaEAIQhAIPLNiPN0IiB1mkaPys6bvUMHiqPVgctGJc5XMhB0gjF/jk6R+URpU2WouerIWdWcOd8LOkfO1vFbR2iZS3ZbeC0fM08UX3GNB+K13epKc8LiyxN7dfP/AIEuQx5nBvEgeabQFiamUIQgBCEIAQhCAEt7b7JR4hCGk5JWXMclr2J3tcOtpsL9wKZEInQObMb2Tq6UkTQPyj+IwF7COOZu7xsVCXXVkjAQQdxFklYvgMTnFs0Mb+Di0XI4h29aLIU0FEEKVw7aOrg/dVMzRwzlzf0uu30T/WbB0r/ZEkZ/C648n3UHWcnMg/dTMd2PBafMXVtaZXSz6Ydyr1zLCQQzD8TSxx8WED5Uz4dywQOsJ4JYz1lhbI0f5T6Kt6zZOrj3wucOLLP9G6+ih5Yy02cC08HAg+RTTFi2jojDtuaCa2SpjBPU+8Z+cBMEUgcLtIIPWCCPMLlRfejq5IjeKSSM8WPcw/KQoeMnWdToXPuHco2IRac8JBwla13zCzvVNGHcsTt1RTA/iif/AKX/APcquDLakW0hJuHcpuHy6OkdEeEjHD5m3b6pmoMUhnF4ZopB+B7XfQqrTRNo3EIQoJBCEIAWCbarKW+ULGBTUEz72e9pjj4l7wRp3C7vBEChtocQ+0VU8/8A1JHOHw3sz5Q0Jn5LqK8ksx91oYO9xufRo80jgK2tgKPm6JhO+QmQ9x0b8oHmtp7IzjyOeCRXkv8AdBPidP6phUZgMVmF33j6D/e6k1iaAhCEAIQhACEIQAhCEALxLE1ws4AjtXtCAjZMGYdxcPG/1WrJgjvdcD33H9VOIQCzJhsg90nusVpVVKHDLIwEcHtB9CE5rBF96ArGs2Po5P4QYeLCW+g09FBVnJw3+FO4dj2h3q230VxyYfG7eweGn0WpJgrD7JcPIqyk0RpRRdZsNVs9lrJB+Bwv5PsoOrw6WL97FIz4muA87WXQ0mCvHsuafMLVlw+Qb2Ejs1+issjK6DnkFZabEEaEbiNCO49Suqv2dppP3kDL8cuV3m2xUDWcntO792+SM8Lh48jr6qymiNDFDDtsa6G3N1Uth1PPODykv6Jnw7ldqm6TQxSjiM0Z/wBQ9FF1nJ5O393JHIO27D5G49VB1mztVF7cEluLRnHm26e6yN0Wvh/K5SP0ljmiPHKHt82HN8qY6XbWgk9mrhHY5wYfJ9iucTvt18FhNCJ1s6LxPbqghaS6pjeR7sZEjj2ANvbvNgqW212rkxCYPILImXEcd75Qd7ncXGw7rW7SurdwrC5ah+SFhces7mt7XO3BFFIhts94FhTqmdsLdx1cfusHtH+Q7SFdUMQa0MaLNaA0DgALAKJ2Y2fZSR5R0pHavfxPAcGj/dNWD0eZ2c+y31KzlKy8VRNUcWVjW8B69a+yEKpYEIQgBCEIAQhCAEIQgBCEIAQhCAEIQgBCEIAQhCA8uYDvAPetaTDYz7oHdp9FtoQEVJgjfdcR32K1ZMGeNxafRT6EAm4hgQeLTQNePxMa/wBdbKCn2No3HWHKfwukb6B1lZ68SRB28A94BU2yKKzg2Oo2m/Mg/E57h5F1lNQQNY0NY1rWjc1oAA7gE1HDovuD1X1ipWN9loHhr5pbJohaHCnO1f0W+p/op6NgaAALAdS9IUAEIQgBCEIAQhCAEIQgP//Z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6154" name="Picture 10" descr="http://cdn.ilovefreesoftware.com/wp-content/uploads/2014/02/notepadapp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805" y="3284984"/>
            <a:ext cx="1540521" cy="15121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3020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45720" indent="0">
              <a:buNone/>
            </a:pPr>
            <a:r>
              <a:rPr lang="tr-TR" altLang="tr-TR" sz="24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N</a:t>
            </a:r>
            <a:r>
              <a:rPr lang="tr-TR" altLang="tr-TR" sz="2400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ot tutmak “aktif katılımı” sağlar. </a:t>
            </a:r>
          </a:p>
          <a:p>
            <a:pPr marL="45720" indent="0">
              <a:buNone/>
            </a:pPr>
            <a:r>
              <a:rPr lang="tr-TR" dirty="0"/>
              <a:t> </a:t>
            </a:r>
            <a:endParaRPr lang="tr-TR" dirty="0">
              <a:latin typeface="Comic Sans MS" pitchFamily="66" charset="0"/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3851920" y="4413041"/>
            <a:ext cx="4572000" cy="840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spcBef>
                <a:spcPct val="0"/>
              </a:spcBef>
            </a:pPr>
            <a:r>
              <a:rPr lang="tr-TR" altLang="tr-TR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Dersi </a:t>
            </a:r>
            <a:r>
              <a:rPr lang="tr-TR" altLang="tr-TR" b="1" dirty="0">
                <a:solidFill>
                  <a:srgbClr val="FF0000"/>
                </a:solidFill>
                <a:latin typeface="Comic Sans MS" panose="030F0702030302020204" pitchFamily="66" charset="0"/>
              </a:rPr>
              <a:t>izlerken ve dinlerken not tutmak, öğrenmenin en önemli engellerinden olan UNUTMA ‘</a:t>
            </a:r>
            <a:r>
              <a:rPr lang="tr-TR" altLang="tr-TR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yı</a:t>
            </a:r>
            <a:r>
              <a:rPr lang="tr-TR" altLang="tr-TR" b="1" dirty="0">
                <a:solidFill>
                  <a:srgbClr val="FF0000"/>
                </a:solidFill>
                <a:latin typeface="Comic Sans MS" panose="030F0702030302020204" pitchFamily="66" charset="0"/>
              </a:rPr>
              <a:t> azaltır. </a:t>
            </a:r>
          </a:p>
        </p:txBody>
      </p:sp>
      <p:pic>
        <p:nvPicPr>
          <p:cNvPr id="25602" name="Picture 2" descr="http://img-fotki.yandex.ru/get/6310/64562208.720/0_a15f0_7d20e9e6_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077072"/>
            <a:ext cx="1512168" cy="1512169"/>
          </a:xfrm>
          <a:prstGeom prst="rect">
            <a:avLst/>
          </a:prstGeom>
          <a:noFill/>
        </p:spPr>
      </p:pic>
      <p:sp>
        <p:nvSpPr>
          <p:cNvPr id="2" name="Tek Köşesi Yuvarlatılmış Dikdörtgen 1"/>
          <p:cNvSpPr/>
          <p:nvPr/>
        </p:nvSpPr>
        <p:spPr>
          <a:xfrm>
            <a:off x="1187624" y="1484784"/>
            <a:ext cx="5544616" cy="2592288"/>
          </a:xfrm>
          <a:prstGeom prst="round1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45720" indent="0">
              <a:buNone/>
            </a:pPr>
            <a:r>
              <a:rPr lang="tr-TR" dirty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Uzmanlara göre:</a:t>
            </a:r>
          </a:p>
          <a:p>
            <a:pPr lvl="0"/>
            <a:r>
              <a:rPr lang="tr-TR" b="1" dirty="0">
                <a:solidFill>
                  <a:srgbClr val="FF0000"/>
                </a:solidFill>
                <a:latin typeface="Comic Sans MS" pitchFamily="66" charset="0"/>
              </a:rPr>
              <a:t>İşittiklerimizin</a:t>
            </a:r>
            <a:r>
              <a:rPr lang="tr-TR" b="1" dirty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 </a:t>
            </a:r>
            <a:r>
              <a:rPr lang="tr-TR" b="1" dirty="0">
                <a:solidFill>
                  <a:srgbClr val="FF0000"/>
                </a:solidFill>
                <a:latin typeface="Comic Sans MS" pitchFamily="66" charset="0"/>
              </a:rPr>
              <a:t>%20’sini </a:t>
            </a:r>
            <a:r>
              <a:rPr lang="tr-TR" b="1" dirty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hatırlıyoruz.</a:t>
            </a:r>
            <a:endParaRPr lang="tr-TR" dirty="0">
              <a:solidFill>
                <a:schemeClr val="bg2">
                  <a:lumMod val="25000"/>
                </a:schemeClr>
              </a:solidFill>
              <a:latin typeface="Comic Sans MS" pitchFamily="66" charset="0"/>
            </a:endParaRPr>
          </a:p>
          <a:p>
            <a:pPr lvl="0"/>
            <a:r>
              <a:rPr lang="tr-TR" b="1" dirty="0">
                <a:solidFill>
                  <a:srgbClr val="FF0000"/>
                </a:solidFill>
                <a:latin typeface="Comic Sans MS" pitchFamily="66" charset="0"/>
              </a:rPr>
              <a:t>Gördüklerimizin</a:t>
            </a:r>
            <a:r>
              <a:rPr lang="tr-TR" b="1" dirty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 </a:t>
            </a:r>
            <a:r>
              <a:rPr lang="tr-TR" b="1" dirty="0">
                <a:solidFill>
                  <a:srgbClr val="FF0000"/>
                </a:solidFill>
                <a:latin typeface="Comic Sans MS" pitchFamily="66" charset="0"/>
              </a:rPr>
              <a:t>%40’ını </a:t>
            </a:r>
            <a:r>
              <a:rPr lang="tr-TR" b="1" dirty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hatırlıyoruz.</a:t>
            </a:r>
            <a:endParaRPr lang="tr-TR" dirty="0">
              <a:solidFill>
                <a:schemeClr val="bg2">
                  <a:lumMod val="25000"/>
                </a:schemeClr>
              </a:solidFill>
              <a:latin typeface="Comic Sans MS" pitchFamily="66" charset="0"/>
            </a:endParaRPr>
          </a:p>
          <a:p>
            <a:pPr lvl="0"/>
            <a:r>
              <a:rPr lang="tr-TR" b="1" dirty="0">
                <a:solidFill>
                  <a:srgbClr val="FF0000"/>
                </a:solidFill>
                <a:latin typeface="Comic Sans MS" pitchFamily="66" charset="0"/>
              </a:rPr>
              <a:t>Gördüklerimizin ve işittiklerimizin %60’ını </a:t>
            </a:r>
            <a:r>
              <a:rPr lang="tr-TR" b="1" dirty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hatırlıyoruz.</a:t>
            </a:r>
            <a:endParaRPr lang="tr-TR" dirty="0">
              <a:solidFill>
                <a:schemeClr val="bg2">
                  <a:lumMod val="25000"/>
                </a:schemeClr>
              </a:solidFill>
              <a:latin typeface="Comic Sans MS" pitchFamily="66" charset="0"/>
            </a:endParaRPr>
          </a:p>
          <a:p>
            <a:r>
              <a:rPr lang="tr-TR" b="1" dirty="0">
                <a:solidFill>
                  <a:srgbClr val="FF0000"/>
                </a:solidFill>
                <a:latin typeface="Comic Sans MS" pitchFamily="66" charset="0"/>
              </a:rPr>
              <a:t>Yaptıklarımızın</a:t>
            </a:r>
            <a:r>
              <a:rPr lang="tr-TR" b="1" dirty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 yani söylediklerimizin ve yazdıklarımızın ise </a:t>
            </a:r>
            <a:r>
              <a:rPr lang="tr-TR" b="1" dirty="0">
                <a:solidFill>
                  <a:srgbClr val="FF0000"/>
                </a:solidFill>
                <a:latin typeface="Comic Sans MS" pitchFamily="66" charset="0"/>
              </a:rPr>
              <a:t>%80’ini </a:t>
            </a:r>
            <a:r>
              <a:rPr lang="tr-TR" b="1" dirty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hatırlıyoruz.</a:t>
            </a:r>
            <a:endParaRPr lang="tr-TR" dirty="0">
              <a:solidFill>
                <a:schemeClr val="bg2">
                  <a:lumMod val="25000"/>
                </a:schemeClr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9845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>
          <a:xfrm>
            <a:off x="1331640" y="764704"/>
            <a:ext cx="6624736" cy="3513544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45720" indent="0" algn="just">
              <a:buNone/>
            </a:pPr>
            <a:r>
              <a:rPr lang="tr-TR" altLang="tr-TR" sz="2800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Sınavlarda başarıya ulaşmak, bunu yaparken okul eğitimini ve sınavlara hazırlığı bir arada ve uyumlu bir şekilde götürmek </a:t>
            </a:r>
            <a:r>
              <a:rPr lang="tr-TR" altLang="tr-TR" sz="2800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için;</a:t>
            </a:r>
          </a:p>
          <a:p>
            <a:pPr marL="45720" indent="0" algn="just">
              <a:buNone/>
            </a:pPr>
            <a:r>
              <a:rPr lang="tr-TR" altLang="tr-TR" sz="2800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tr-TR" altLang="tr-TR" sz="2800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«VERİMLİ ÇALIŞMA» gerekir. </a:t>
            </a:r>
          </a:p>
          <a:p>
            <a:pPr marL="45720" indent="0">
              <a:buNone/>
            </a:pPr>
            <a:endParaRPr lang="tr-TR" dirty="0"/>
          </a:p>
        </p:txBody>
      </p:sp>
      <p:pic>
        <p:nvPicPr>
          <p:cNvPr id="1026" name="Picture 2" descr="http://www.ogrenmen.com/wp-content/uploads/2014/07/ba%C5%9Far%C4%B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284984"/>
            <a:ext cx="2664296" cy="21841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8629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>
          <a:xfrm>
            <a:off x="1143000" y="548680"/>
            <a:ext cx="6669360" cy="5256584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tr-TR" dirty="0" smtClean="0">
                <a:solidFill>
                  <a:srgbClr val="FF0000"/>
                </a:solidFill>
              </a:rPr>
              <a:t>         </a:t>
            </a:r>
            <a:r>
              <a:rPr lang="tr-TR" sz="33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Not tutarken </a:t>
            </a:r>
            <a:r>
              <a:rPr lang="tr-TR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;</a:t>
            </a:r>
          </a:p>
          <a:p>
            <a:r>
              <a:rPr lang="tr-TR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      Anlatılanlar öğretmenin ağzından çıktığı gibi değil, </a:t>
            </a:r>
            <a:r>
              <a:rPr lang="tr-TR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öğrenci kendi cümleleriyle </a:t>
            </a:r>
            <a:r>
              <a:rPr lang="tr-TR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not tutmalıdır.</a:t>
            </a:r>
          </a:p>
          <a:p>
            <a:r>
              <a:rPr lang="tr-TR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     Öğrenci </a:t>
            </a:r>
            <a:r>
              <a:rPr lang="tr-TR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not tutarken aklına takılan yerleri ya da anlayamadığı bölümleri öğretmene sormaktan çekinmemelidir. Böylece not alırken hem eksik not alınmamış olunur hem de anlayarak not alınır.</a:t>
            </a:r>
            <a:endParaRPr lang="tr-TR" dirty="0" smtClean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r>
              <a:rPr lang="tr-TR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      Zamanın çoğu yazmakla değil, dinlemekle, fikirleri kavramaya çalışmakla geçmelidir.   </a:t>
            </a:r>
            <a:endParaRPr lang="tr-TR" dirty="0"/>
          </a:p>
        </p:txBody>
      </p:sp>
      <p:sp>
        <p:nvSpPr>
          <p:cNvPr id="9" name="Metin kutusu 8"/>
          <p:cNvSpPr txBox="1"/>
          <p:nvPr/>
        </p:nvSpPr>
        <p:spPr>
          <a:xfrm>
            <a:off x="611560" y="4005064"/>
            <a:ext cx="52565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r-TR" sz="1600" dirty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endParaRPr lang="tr-TR" sz="1600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0268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7029400" cy="3417560"/>
          </a:xfrm>
        </p:spPr>
        <p:txBody>
          <a:bodyPr>
            <a:normAutofit fontScale="92500"/>
          </a:bodyPr>
          <a:lstStyle/>
          <a:p>
            <a:r>
              <a:rPr lang="tr-TR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Konu; </a:t>
            </a:r>
            <a:r>
              <a:rPr lang="tr-TR" dirty="0">
                <a:solidFill>
                  <a:srgbClr val="FF0000"/>
                </a:solidFill>
                <a:latin typeface="Comic Sans MS" panose="030F0702030302020204" pitchFamily="66" charset="0"/>
              </a:rPr>
              <a:t>grafik, şekil, istatistik </a:t>
            </a:r>
            <a:r>
              <a:rPr lang="tr-TR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vb. bilgilere dayalı olarak anlatılıyorsa notlar arasına bunlar da alınmalıdır.</a:t>
            </a:r>
          </a:p>
          <a:p>
            <a:r>
              <a:rPr lang="tr-TR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 </a:t>
            </a:r>
            <a:r>
              <a:rPr lang="tr-TR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Önemli </a:t>
            </a:r>
            <a:r>
              <a:rPr lang="tr-TR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fikir ve paragrafların aynen yazılmasında fayda vardır.</a:t>
            </a:r>
          </a:p>
          <a:p>
            <a:r>
              <a:rPr lang="tr-TR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 </a:t>
            </a:r>
            <a:r>
              <a:rPr lang="tr-TR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Yazıların </a:t>
            </a:r>
            <a:r>
              <a:rPr lang="tr-TR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düzgün ve okunaklı olmasına önem verilmelidir. Önce müsvedde yapma, sonra temize çekilme yoluna gidilmelidir.</a:t>
            </a:r>
            <a:r>
              <a:rPr lang="tr-TR" dirty="0"/>
              <a:t> </a:t>
            </a:r>
            <a:r>
              <a:rPr lang="tr-TR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Fakat öğrenci </a:t>
            </a:r>
            <a:r>
              <a:rPr lang="tr-TR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LGS </a:t>
            </a:r>
            <a:r>
              <a:rPr lang="tr-TR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gibi bir sınava hazırlanıyorsa </a:t>
            </a:r>
            <a:r>
              <a:rPr lang="tr-TR" dirty="0">
                <a:solidFill>
                  <a:srgbClr val="FF0000"/>
                </a:solidFill>
                <a:latin typeface="Comic Sans MS" panose="030F0702030302020204" pitchFamily="66" charset="0"/>
              </a:rPr>
              <a:t>notları temize çekme yerine o konu ile ilgili sorular çözmek</a:t>
            </a:r>
            <a:r>
              <a:rPr lang="tr-TR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daha yerinde bir davranıştır.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36733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tr-TR" sz="2400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Not tutarken zamandan tasarruf etmek ve geri kalmamak için, öğrenci kendi anlayabileceği şekilde </a:t>
            </a:r>
            <a:r>
              <a:rPr lang="tr-TR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çeşitli kısaltmalar kullanmalıdır. </a:t>
            </a:r>
          </a:p>
          <a:p>
            <a:pPr marL="45720" indent="0" algn="just">
              <a:buNone/>
            </a:pPr>
            <a:r>
              <a:rPr lang="tr-TR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Bu kısaltmalardan bazılarına örnek verirsek:</a:t>
            </a:r>
          </a:p>
          <a:p>
            <a:pPr algn="just"/>
            <a:r>
              <a:rPr lang="tr-TR" sz="2400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- örneğin: ör.</a:t>
            </a:r>
          </a:p>
          <a:p>
            <a:pPr algn="just"/>
            <a:r>
              <a:rPr lang="tr-TR" sz="2400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- sonuç olarak: son. ol.</a:t>
            </a:r>
          </a:p>
          <a:p>
            <a:pPr algn="just"/>
            <a:r>
              <a:rPr lang="tr-TR" sz="2400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- buna ek olarak: +</a:t>
            </a:r>
            <a:endParaRPr lang="tr-TR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51202" name="Picture 2" descr="http://www.1tl.org/resimler/313634230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3429000"/>
            <a:ext cx="1476375" cy="1428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>
          <a:xfrm>
            <a:off x="1143000" y="2204864"/>
            <a:ext cx="6400800" cy="2001376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tr-TR" sz="3600" b="1" dirty="0" smtClean="0">
                <a:solidFill>
                  <a:srgbClr val="1BA535"/>
                </a:solidFill>
                <a:latin typeface="Comic Sans MS" panose="030F0702030302020204" pitchFamily="66" charset="0"/>
              </a:rPr>
              <a:t>DERSİ AKTİF DİNLEYİN</a:t>
            </a:r>
            <a:endParaRPr lang="tr-TR" sz="3600" b="1" dirty="0">
              <a:solidFill>
                <a:srgbClr val="1BA535"/>
              </a:solidFill>
              <a:latin typeface="Comic Sans MS" panose="030F0702030302020204" pitchFamily="66" charset="0"/>
            </a:endParaRPr>
          </a:p>
        </p:txBody>
      </p:sp>
      <p:pic>
        <p:nvPicPr>
          <p:cNvPr id="7170" name="Picture 2" descr="https://encrypted-tbn1.gstatic.com/images?q=tbn:ANd9GcReDnsG75HJcQiF4ogRvDk1qG9vKWx0rzdHD4RU7lEJh6hCutl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284984"/>
            <a:ext cx="3228975" cy="1419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4658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>
          <a:xfrm>
            <a:off x="1143000" y="1844824"/>
            <a:ext cx="6400800" cy="2361416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tr-TR" sz="36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ÇALIŞMA ORTAMINIZI DÜZENLEYİN</a:t>
            </a:r>
            <a:endParaRPr lang="tr-TR" sz="3600" b="1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242" name="Picture 2" descr="http://www.afacancocuk.com/gazete/images/Kategoriler/77/3_2005/a283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4128" y="2708920"/>
            <a:ext cx="2072248" cy="2310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1685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>
          <a:xfrm>
            <a:off x="683568" y="836712"/>
            <a:ext cx="4968552" cy="547260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tr-TR" altLang="tr-TR" sz="2000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1-Uygun </a:t>
            </a:r>
            <a:r>
              <a:rPr lang="tr-TR" altLang="tr-TR" sz="20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bir çalışma ortamı, çalışmak için ayrılan zamandan en üst düzeyde verim sağlar. </a:t>
            </a:r>
          </a:p>
          <a:p>
            <a:pPr>
              <a:buNone/>
            </a:pPr>
            <a:r>
              <a:rPr lang="tr-TR" altLang="tr-TR" sz="20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2-Çalışma odası iyi </a:t>
            </a:r>
            <a:r>
              <a:rPr lang="tr-TR" altLang="tr-TR" sz="2000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havalandırılmış </a:t>
            </a:r>
            <a:r>
              <a:rPr lang="tr-TR" altLang="tr-TR" sz="2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uygun </a:t>
            </a:r>
            <a:r>
              <a:rPr lang="tr-TR" altLang="tr-TR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ısıda ve iyi </a:t>
            </a:r>
            <a:r>
              <a:rPr lang="tr-TR" altLang="tr-TR" sz="2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aydınlatılmış </a:t>
            </a:r>
            <a:r>
              <a:rPr lang="tr-TR" altLang="tr-TR" sz="20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olmalıdır</a:t>
            </a:r>
            <a:r>
              <a:rPr lang="tr-TR" altLang="tr-TR" sz="2000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.</a:t>
            </a:r>
          </a:p>
          <a:p>
            <a:pPr>
              <a:lnSpc>
                <a:spcPct val="90000"/>
              </a:lnSpc>
              <a:buNone/>
            </a:pPr>
            <a:r>
              <a:rPr lang="tr-TR" altLang="tr-TR" sz="20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3-Havalandırılmamış oda, oksijen eksikliği nedeniyle baş ağrısı yapar ve verimi düşürür.</a:t>
            </a:r>
          </a:p>
          <a:p>
            <a:pPr>
              <a:lnSpc>
                <a:spcPct val="90000"/>
              </a:lnSpc>
              <a:buNone/>
            </a:pPr>
            <a:r>
              <a:rPr lang="tr-TR" altLang="tr-TR" sz="20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4- Çalışma ortamı </a:t>
            </a:r>
            <a:r>
              <a:rPr lang="tr-TR" altLang="tr-TR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sessiz</a:t>
            </a:r>
            <a:r>
              <a:rPr lang="tr-TR" altLang="tr-TR" sz="20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olmalıdır. Dışardan gelen gürültü, ses, radyo ve </a:t>
            </a:r>
            <a:r>
              <a:rPr lang="tr-TR" altLang="tr-TR" sz="2000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tv</a:t>
            </a:r>
            <a:r>
              <a:rPr lang="tr-TR" altLang="tr-TR" sz="20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. sesi dikkatin dağılmasına neden olur.   </a:t>
            </a:r>
          </a:p>
          <a:p>
            <a:pPr>
              <a:lnSpc>
                <a:spcPct val="90000"/>
              </a:lnSpc>
              <a:buNone/>
            </a:pPr>
            <a:r>
              <a:rPr lang="tr-TR" altLang="tr-TR" sz="20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5-Ders mutlaka çalışma masasında çalışılmalıdır ve </a:t>
            </a:r>
            <a:r>
              <a:rPr lang="tr-TR" altLang="tr-TR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masa kişinin boyuna uygun </a:t>
            </a:r>
            <a:r>
              <a:rPr lang="tr-TR" altLang="tr-TR" sz="20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yükseklikte olmalıdır.</a:t>
            </a:r>
          </a:p>
          <a:p>
            <a:pPr>
              <a:buNone/>
            </a:pPr>
            <a:endParaRPr lang="tr-TR" altLang="tr-TR" sz="2000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marL="45720" indent="0">
              <a:buNone/>
            </a:pPr>
            <a:endParaRPr lang="tr-TR" dirty="0"/>
          </a:p>
        </p:txBody>
      </p:sp>
      <p:pic>
        <p:nvPicPr>
          <p:cNvPr id="11268" name="Picture 4" descr="http://galeri4.uludagsozluk.com/107/en-iyi-ders-%C3%A7al%C4%B1%C5%9Fma-pozisyonu_18648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6015" y="980728"/>
            <a:ext cx="2955786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6585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>
          <a:xfrm>
            <a:off x="755575" y="692696"/>
            <a:ext cx="7629053" cy="4353664"/>
          </a:xfrm>
        </p:spPr>
        <p:txBody>
          <a:bodyPr>
            <a:normAutofit/>
          </a:bodyPr>
          <a:lstStyle/>
          <a:p>
            <a:pPr algn="just">
              <a:lnSpc>
                <a:spcPct val="90000"/>
              </a:lnSpc>
              <a:buNone/>
            </a:pPr>
            <a:r>
              <a:rPr lang="tr-TR" altLang="tr-TR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6-Dersle ilgili tüm </a:t>
            </a:r>
            <a:r>
              <a:rPr lang="tr-TR" altLang="tr-TR" sz="20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kitap defter, </a:t>
            </a:r>
            <a:r>
              <a:rPr lang="tr-TR" altLang="tr-TR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materyaller </a:t>
            </a:r>
            <a:r>
              <a:rPr lang="tr-TR" altLang="tr-TR" sz="20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masa üzerinde bulundurulmalıdır.</a:t>
            </a:r>
          </a:p>
          <a:p>
            <a:pPr algn="just">
              <a:lnSpc>
                <a:spcPct val="90000"/>
              </a:lnSpc>
              <a:buNone/>
            </a:pPr>
            <a:r>
              <a:rPr lang="tr-TR" altLang="tr-TR" sz="20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7-Sandalye dik oturmaya uygun olmalı, geriye yaslanan veya sallanan şekilde olmamalıdır.</a:t>
            </a:r>
          </a:p>
          <a:p>
            <a:pPr algn="just">
              <a:lnSpc>
                <a:spcPct val="90000"/>
              </a:lnSpc>
              <a:buNone/>
            </a:pPr>
            <a:r>
              <a:rPr lang="tr-TR" altLang="tr-TR" sz="20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8-Çalışma masasının etrafında </a:t>
            </a:r>
            <a:r>
              <a:rPr lang="tr-TR" altLang="tr-TR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öğrencinin dikkatini dağıtacak resim, </a:t>
            </a:r>
            <a:r>
              <a:rPr lang="tr-TR" altLang="tr-TR" sz="20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ışık olmamalıdır. </a:t>
            </a:r>
            <a:endParaRPr lang="tr-TR" altLang="tr-TR" sz="2000" dirty="0" smtClean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algn="just">
              <a:buNone/>
            </a:pPr>
            <a:r>
              <a:rPr lang="tr-TR" altLang="tr-TR" sz="20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9-Çalışma masasında çekirdek çitlemek, müzik dinlemek, TV </a:t>
            </a:r>
            <a:r>
              <a:rPr lang="tr-TR" altLang="tr-TR" sz="2000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izlemek, kötü </a:t>
            </a:r>
            <a:r>
              <a:rPr lang="tr-TR" altLang="tr-TR" sz="20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bir alışkanlık yapacağından, öğrenci masada bulunduğu sürece zamanının tümünü etkili şekilde ders çalışmakla geçirmelidir</a:t>
            </a:r>
            <a:r>
              <a:rPr lang="tr-TR" altLang="tr-TR" sz="2000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.</a:t>
            </a:r>
          </a:p>
          <a:p>
            <a:pPr algn="just">
              <a:buNone/>
            </a:pPr>
            <a:r>
              <a:rPr lang="tr-TR" altLang="tr-TR" sz="2000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10-Yatarak ders </a:t>
            </a:r>
            <a:r>
              <a:rPr lang="tr-TR" altLang="tr-TR" sz="20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çalışmak zaman öldürmekten başka bir anlam ifade etmemektedir. </a:t>
            </a:r>
          </a:p>
          <a:p>
            <a:pPr>
              <a:lnSpc>
                <a:spcPct val="90000"/>
              </a:lnSpc>
              <a:buNone/>
            </a:pPr>
            <a:endParaRPr lang="tr-TR" altLang="tr-TR" sz="2000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marL="45720" indent="0">
              <a:buNone/>
            </a:pPr>
            <a:endParaRPr lang="tr-TR" dirty="0"/>
          </a:p>
        </p:txBody>
      </p:sp>
      <p:pic>
        <p:nvPicPr>
          <p:cNvPr id="4" name="Picture 5" descr="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4371224"/>
            <a:ext cx="1076325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http://www.yet.com.tr/wp-content/uploads/2014/01/terc%C3%BCman_ve_ortam-300x23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379960"/>
            <a:ext cx="1584176" cy="12303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6995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>
          <a:xfrm>
            <a:off x="307975" y="332656"/>
            <a:ext cx="8152457" cy="4842872"/>
          </a:xfrm>
        </p:spPr>
        <p:txBody>
          <a:bodyPr/>
          <a:lstStyle/>
          <a:p>
            <a:pPr marL="45720" indent="0" algn="ctr">
              <a:buNone/>
            </a:pPr>
            <a:r>
              <a:rPr lang="tr-TR" b="1" dirty="0" smtClean="0">
                <a:solidFill>
                  <a:schemeClr val="bg2">
                    <a:lumMod val="25000"/>
                  </a:schemeClr>
                </a:solidFill>
              </a:rPr>
              <a:t>UZAKTAN EĞİTİM SÜRECİNDE DİKKAT EDİLMESİ GEREKENLER</a:t>
            </a:r>
          </a:p>
          <a:p>
            <a:pPr marL="45720" indent="0">
              <a:buNone/>
            </a:pPr>
            <a:r>
              <a:rPr lang="tr-TR" dirty="0" smtClean="0"/>
              <a:t>1. Evden </a:t>
            </a:r>
            <a:r>
              <a:rPr lang="tr-TR" dirty="0" smtClean="0">
                <a:solidFill>
                  <a:srgbClr val="FF0000"/>
                </a:solidFill>
              </a:rPr>
              <a:t>sınıfa ya da kütüphaneye gider gibi </a:t>
            </a:r>
            <a:r>
              <a:rPr lang="tr-TR" dirty="0" smtClean="0"/>
              <a:t>bir çalışma düzeni oluşturmaya gayret edin.</a:t>
            </a:r>
          </a:p>
          <a:p>
            <a:pPr marL="45720" indent="0">
              <a:buNone/>
            </a:pPr>
            <a:r>
              <a:rPr lang="tr-TR" dirty="0" smtClean="0"/>
              <a:t>2. Canlı derslere aktif olarak katılmaya çalışın.</a:t>
            </a:r>
          </a:p>
          <a:p>
            <a:pPr marL="45720" indent="0">
              <a:buNone/>
            </a:pPr>
            <a:r>
              <a:rPr lang="tr-TR" dirty="0" smtClean="0"/>
              <a:t>3. Canlı ders saatlerinde dikkatinizin dağılmasını en aza indirmek için </a:t>
            </a:r>
            <a:r>
              <a:rPr lang="tr-TR" dirty="0" smtClean="0">
                <a:solidFill>
                  <a:srgbClr val="FF0000"/>
                </a:solidFill>
              </a:rPr>
              <a:t>mesajlardan ve sosyal medyadan </a:t>
            </a:r>
            <a:r>
              <a:rPr lang="tr-TR" dirty="0" smtClean="0"/>
              <a:t>gelen bildirimleri, alakasız WEB sayfalarını </a:t>
            </a:r>
            <a:r>
              <a:rPr lang="tr-TR" dirty="0" smtClean="0">
                <a:solidFill>
                  <a:srgbClr val="FF0000"/>
                </a:solidFill>
              </a:rPr>
              <a:t>kapatmak </a:t>
            </a:r>
            <a:r>
              <a:rPr lang="tr-TR" dirty="0" smtClean="0"/>
              <a:t>önemlidir.</a:t>
            </a:r>
            <a:endParaRPr lang="tr-TR" dirty="0"/>
          </a:p>
        </p:txBody>
      </p:sp>
      <p:sp>
        <p:nvSpPr>
          <p:cNvPr id="4" name="AutoShape 2" descr="Of Fatih Sultan Mehmet Ortaokulu - Middle School - Trabzon | Facebook - 133  Pho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140968"/>
            <a:ext cx="2952328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8391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lt Başlık 1"/>
          <p:cNvSpPr>
            <a:spLocks noGrp="1"/>
          </p:cNvSpPr>
          <p:nvPr>
            <p:ph type="subTitle" idx="1"/>
          </p:nvPr>
        </p:nvSpPr>
        <p:spPr>
          <a:xfrm>
            <a:off x="1403648" y="1124744"/>
            <a:ext cx="5637010" cy="882119"/>
          </a:xfrm>
        </p:spPr>
        <p:txBody>
          <a:bodyPr>
            <a:normAutofit/>
          </a:bodyPr>
          <a:lstStyle/>
          <a:p>
            <a:r>
              <a:rPr lang="tr-TR" sz="4800" dirty="0" smtClean="0">
                <a:latin typeface="Arial Rounded MT Bold" panose="020F0704030504030204" pitchFamily="34" charset="0"/>
              </a:rPr>
              <a:t>TEŞEKKÜRLER…</a:t>
            </a:r>
            <a:endParaRPr lang="tr-TR" sz="48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143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>
          <a:xfrm>
            <a:off x="2483768" y="836712"/>
            <a:ext cx="6120680" cy="4824536"/>
          </a:xfrm>
        </p:spPr>
        <p:txBody>
          <a:bodyPr/>
          <a:lstStyle/>
          <a:p>
            <a:pPr marL="45720" indent="0">
              <a:buNone/>
            </a:pPr>
            <a:r>
              <a:rPr lang="tr-TR" altLang="tr-TR" sz="2000" dirty="0" smtClean="0">
                <a:solidFill>
                  <a:srgbClr val="C00000"/>
                </a:solidFill>
                <a:latin typeface="Comic Sans MS" pitchFamily="66" charset="0"/>
              </a:rPr>
              <a:t>Peki, ders </a:t>
            </a:r>
            <a:r>
              <a:rPr lang="tr-TR" altLang="tr-TR" sz="2000" dirty="0">
                <a:solidFill>
                  <a:srgbClr val="C00000"/>
                </a:solidFill>
                <a:latin typeface="Comic Sans MS" pitchFamily="66" charset="0"/>
              </a:rPr>
              <a:t>çalışmayı </a:t>
            </a:r>
            <a:r>
              <a:rPr lang="tr-TR" altLang="tr-TR" sz="2000" dirty="0" smtClean="0">
                <a:solidFill>
                  <a:srgbClr val="C00000"/>
                </a:solidFill>
                <a:latin typeface="Comic Sans MS" pitchFamily="66" charset="0"/>
              </a:rPr>
              <a:t>engelleyen faktörler nelerdir</a:t>
            </a:r>
            <a:endParaRPr lang="tr-TR" altLang="tr-TR" sz="2000" dirty="0">
              <a:solidFill>
                <a:srgbClr val="C00000"/>
              </a:solidFill>
              <a:latin typeface="Comic Sans MS" pitchFamily="66" charset="0"/>
            </a:endParaRPr>
          </a:p>
          <a:p>
            <a:pPr marL="45720" indent="0">
              <a:buNone/>
            </a:pPr>
            <a:r>
              <a:rPr lang="tr-TR" dirty="0" smtClean="0"/>
              <a:t>Kararsızlık</a:t>
            </a:r>
          </a:p>
          <a:p>
            <a:pPr marL="45720" indent="0">
              <a:buNone/>
            </a:pPr>
            <a:r>
              <a:rPr lang="tr-TR" dirty="0" smtClean="0"/>
              <a:t>Arkadaş grubu</a:t>
            </a:r>
          </a:p>
          <a:p>
            <a:pPr marL="45720" indent="0">
              <a:buNone/>
            </a:pPr>
            <a:r>
              <a:rPr lang="tr-TR" dirty="0" smtClean="0"/>
              <a:t>İlk eylemlerde yaşanan başarısızlık</a:t>
            </a:r>
          </a:p>
          <a:p>
            <a:pPr marL="45720" indent="0">
              <a:buNone/>
            </a:pPr>
            <a:r>
              <a:rPr lang="tr-TR" dirty="0" smtClean="0"/>
              <a:t>Çevrenin olumsuz kanaati</a:t>
            </a:r>
          </a:p>
          <a:p>
            <a:pPr marL="45720" indent="0">
              <a:buNone/>
            </a:pPr>
            <a:r>
              <a:rPr lang="tr-TR" dirty="0" smtClean="0"/>
              <a:t>Bahaneler</a:t>
            </a:r>
          </a:p>
          <a:p>
            <a:pPr marL="45720" indent="0">
              <a:buNone/>
            </a:pPr>
            <a:r>
              <a:rPr lang="tr-TR" dirty="0" smtClean="0"/>
              <a:t>Hormonlar</a:t>
            </a:r>
          </a:p>
          <a:p>
            <a:pPr marL="45720" indent="0">
              <a:buNone/>
            </a:pPr>
            <a:r>
              <a:rPr lang="tr-TR" dirty="0" smtClean="0"/>
              <a:t>Hazza odaklaşmak( MARSHMALLOW TESTİ)</a:t>
            </a:r>
          </a:p>
          <a:p>
            <a:pPr marL="45720" indent="0">
              <a:buNone/>
            </a:pPr>
            <a:r>
              <a:rPr lang="tr-TR" dirty="0" smtClean="0"/>
              <a:t>Hayır diyememek</a:t>
            </a:r>
            <a:endParaRPr lang="tr-TR" dirty="0"/>
          </a:p>
        </p:txBody>
      </p:sp>
      <p:pic>
        <p:nvPicPr>
          <p:cNvPr id="4" name="Picture 4" descr="C:\Users\MEB\AppData\Local\Microsoft\Windows\Temporary Internet Files\Content.IE5\H0O0RSZW\MC900437563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92696"/>
            <a:ext cx="1249362" cy="188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Komut Düğmesi: Yardım 1">
            <a:hlinkClick r:id="" action="ppaction://noaction" highlightClick="1"/>
          </p:cNvPr>
          <p:cNvSpPr/>
          <p:nvPr/>
        </p:nvSpPr>
        <p:spPr>
          <a:xfrm>
            <a:off x="4860032" y="1204417"/>
            <a:ext cx="648072" cy="432048"/>
          </a:xfrm>
          <a:prstGeom prst="actionButtonHelp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16917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>
          <a:xfrm>
            <a:off x="611560" y="980728"/>
            <a:ext cx="5112568" cy="3456384"/>
          </a:xfrm>
        </p:spPr>
        <p:txBody>
          <a:bodyPr/>
          <a:lstStyle/>
          <a:p>
            <a:pPr marL="45720" indent="0" algn="ctr">
              <a:buNone/>
            </a:pPr>
            <a:endParaRPr lang="tr-TR" altLang="tr-TR" sz="2800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pPr marL="45720" indent="0" algn="ctr">
              <a:buNone/>
            </a:pPr>
            <a:endParaRPr lang="tr-TR" altLang="tr-TR" sz="2800" dirty="0">
              <a:solidFill>
                <a:srgbClr val="C00000"/>
              </a:solidFill>
              <a:latin typeface="Comic Sans MS" pitchFamily="66" charset="0"/>
            </a:endParaRPr>
          </a:p>
          <a:p>
            <a:pPr marL="45720" indent="0" algn="ctr">
              <a:buNone/>
            </a:pPr>
            <a:r>
              <a:rPr lang="tr-TR" altLang="tr-TR" sz="2800" dirty="0" smtClean="0">
                <a:solidFill>
                  <a:srgbClr val="C00000"/>
                </a:solidFill>
                <a:latin typeface="Comic Sans MS" pitchFamily="66" charset="0"/>
              </a:rPr>
              <a:t>Verimli bir çalışmanın gerçekleşebilmesi ve başarıya ulaşmak için neler yapmalısınız?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916832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2925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899592" y="404664"/>
            <a:ext cx="6840760" cy="1359024"/>
          </a:xfrm>
        </p:spPr>
        <p:txBody>
          <a:bodyPr/>
          <a:lstStyle/>
          <a:p>
            <a:r>
              <a:rPr lang="tr-TR" dirty="0" smtClean="0"/>
              <a:t>Nasıl verimli çalışılır?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4294967295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/>
          <a:lstStyle/>
          <a:p>
            <a:r>
              <a:rPr lang="tr-TR" dirty="0" smtClean="0"/>
              <a:t>Verimli çalışma, sonradan öğrenilebilen ve geliştirilebilen bir beceridir.</a:t>
            </a:r>
          </a:p>
          <a:p>
            <a:pPr marL="45720" indent="0">
              <a:buNone/>
            </a:pPr>
            <a:endParaRPr lang="tr-TR" dirty="0" smtClean="0"/>
          </a:p>
          <a:p>
            <a:r>
              <a:rPr lang="tr-TR" dirty="0" smtClean="0"/>
              <a:t>Çalışma ortamını kendinize göre düzenleyin.</a:t>
            </a:r>
          </a:p>
          <a:p>
            <a:endParaRPr lang="tr-TR" dirty="0" smtClean="0"/>
          </a:p>
          <a:p>
            <a:r>
              <a:rPr lang="tr-TR" dirty="0" smtClean="0"/>
              <a:t>Neye, niçin çalıştığınızı bilerek masaya oturun.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916107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>
          <a:xfrm>
            <a:off x="1143000" y="2204864"/>
            <a:ext cx="6741368" cy="3600400"/>
          </a:xfrm>
        </p:spPr>
        <p:txBody>
          <a:bodyPr/>
          <a:lstStyle/>
          <a:p>
            <a:pPr marL="45720" indent="0">
              <a:buNone/>
            </a:pPr>
            <a:r>
              <a:rPr lang="tr-TR" dirty="0" smtClean="0">
                <a:solidFill>
                  <a:srgbClr val="C00000"/>
                </a:solidFill>
              </a:rPr>
              <a:t> </a:t>
            </a:r>
            <a:r>
              <a:rPr lang="tr-TR" sz="36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HEDEFİNİZİ BELİRLEYİN</a:t>
            </a:r>
            <a:endParaRPr lang="tr-TR" sz="3600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AutoShape 2" descr="data:image/jpeg;base64,/9j/4AAQSkZJRgABAQAAAQABAAD/2wCEAAkGBxQTEBUUEBQUFhUUFRUUFRUVFBUUFBYVFBQWFxQVFRUYHCggGBolHBQWIjEhJSowLi4uFx8zODMsNygtLisBCgoKDg0OGxAQGi0kHyYvLCwsLiwsLCwsLSwsLCwsLCwsLCwsLCwsLCwsLCwsLCwsLCwsLCwsLCwsLCwsLCwsLP/AABEIAOEA4QMBEQACEQEDEQH/xAAcAAEAAQUBAQAAAAAAAAAAAAAABwIDBAUGAQj/xABIEAACAQIBCAYGBwYFAgcAAAABAgADEQQFBhIhMUFRYQcTInGBkTJCUnKhsRQjYoKSwdEzQ3OissJTY+Hw8RWDFiQ1VJOjs//EABsBAQACAwEBAAAAAAAAAAAAAAABBAMFBgIH/8QAOhEAAgEDAQUFBgUEAQUBAAAAAAECAwQRMQUSIUFRImFxkdEGE4GhscEUMkLh8CMzUvFiJDRDcoIV/9oADAMBAAIRAxEAPwCcYBoctZQqUK6Ne9OoNEKdmmt2K33Ercj3DANrQxyNT6wMAoBLE6tGwudLhaARrnFnTVruRTZkpDUoUlSw4sRr18JJBrcnZfxFBtKnUYjerEsh5EE/Ea4BKOb2WkxVHTTUw1Ol7lW/McDIJNpAEAQBAEAQBAEAQBAEAQBAEAQBAEAQBAEAQBAEAQDlekvGvRye9RKBraLIWsbGmqnS67Vr7JUbNl7nUDAI9wGdn0ii6LdC1tMA3Vlvfb328CeMkFhpJBbaAbTNXLBw2JVyew3YqDdok+l3qdfnxkAmMSCRAEAQBAEAQBAEAQBAEAQBAEAQBAEAQBAEAQBAOKzy6Q6ODY0qa9dWG1QdFEPB248h8IBEuXuk7KdUnQrLRU+rRpqNXNn0m8iIJMzM3B0cTgQKdqeJpMxNQAaRYkm729JDw3C1uElEMv0a50jTqroVV9Jdx+0p3gwC60kgtNAJdzHyj12Cp3N2p3pN9z0Se9Spnkk38AQBAEAQBAEAQBAEAQBAEAQBAEAQBAEAQBAEA+ccu4Jlr1VqX0xUfSvtLaRufHb4wDn8Vh4JLWSsoVMJXFWlu1Mu5l3gwCSawo5QoLVpNouvot6yNtKPxH/IkkGmoYhgxpVho1F8m4EcbwC+0kg7josxXbrUjvC1AO46LfNfKQSSJIAgCAIAgCAIAgCAIAgCAIAgCAIAgCAIAgCAIByGe2ZwxX1tGy1gLEHUtQDYCdzDcfA7iAIeytkx6TlKqMjDarCx7+Y5jVANFicPBJbyVlOphKmnT2H0kOxhA1O666jj6QamdGouz2kPA8VP+7GSQa6hiGVjTrCzr5EbiDvHOAdf0d1dHHqPbSonw0/7IIJZkEiAIAgCAIAgCAIAgCAIAgCAIAgCAIAgCAIAgCAYmUsmUq66NemtRd2kLkc1O1TzEA4fLXRVRqXOGqvSPsuOsTuGsMPMwDg8s9GGPp3K00rDjScE2919E35AGCTisXhMTg6mmyVaDA7XR0B8WABEA3eHzio4pQle1OqPQqD0Sf0PD5RkjBvM1stfRcXTespPVk3AI7SsjJdTsIs1x3W1bgJ0ydj6demKlJgytsI+RG48oBkwBAEAQCzisUlNS9RlRRtZmCgeJkNpanqEJTe7FZfccjlXpJwtPVRD1zxUaNP8baz3gGYJXMFpxN1b7AuanGeIrv18l98HK47pLxT/ALJaVIdxqN5mw+EwSupPQ3FL2dt4/nk5fL+eZo8TnVjXvpYmrr9lhT/oAmJ1qj5mwhsuzhpTXx4/UwmynXO2vXPfXqn5tPG/LqywrWgtKcfJHtPK2IX0cRiB3V6o/uk78urIlZ28tacfJGzwmemOpnViGYcKio48yL/Ge1XqLmVKmx7Kf6MeDaOkyZ0ouLDE0Aw3tSOi34GNj+ITNG7/AMkaqv7NrWjP4S9V6HcZEzkw2KH1FQFrXKN2ag71Ou3MapahUjPRnP3VjXtn/Ujjv5eZt57KggCAIAgCAIAgCAIAgCAeMoIsRccDrgGgytmTgMQGFbCUCWBBdaaJU1i1w6gG43QD58zvyFiMlYoUazM9Ekth6p2Ol9YPBxqBHcdhEEnSZk54Ph3BU3U20l3EfrBBOGR8rU8RTD0ztGsbx/p/vUdUAz4Bbr11RSzsFVRcsxAUDiSdkhvB6jGUnuxWWR9nF0lKLpglDHZ1rg6H3E2t3mw75VqXSXCJ0dl7PSliVw8Lotfj0I8yjlGrXfTxFRqjbtI6h7qjUvgJTlOUuLZ09C2o0Fu0opfzm9TFnkzntNSxsoLHgoLHyElLOhEpRisyePE2VDN3Fv6OGrnmabKPNgJ7VKb5FSe0bWGtSPnn6F45p43/ANrV8lPyMn3FToY1tayf/kXz9DCxWSa9P9pQrJzak4Hna08unJaosU7u3qfknF/FGEDwngsHsA9RiCCpIINwQSCDxBGsGT4ESipLDWUSBmn0iMhFPHHSXYK9u0v8QD0h9oa+N9st0rnlPzOZ2jsFNe8ttf8AH09CT6dQMAykEEXBBuCDsII2iXTlGmnhlUECAIAgCAIAgCAIAgCAIBps7M26OPwrYfELcHWjj0qbj0XQ7iL+IJB1GAfMeWcmV8mYtsNidq61cX0aiH0XXkbHuII3Qejr80M6XosCrG28Xt4jgfC3EEaoPJLdTPmgmF65rk30VVRrZ7X0eCHUbgnVuJFifFSagsstWdpO6q+7gRhnFnLXxjXqtZAbrSW+gvAn2m5nwtsmuqVZT10O6sdnUbSPYWZc29fh0NOTMRfOjyDmVisTZtHqqZ/eVQRccVTa3wHOZ6dCUu41N5tm2t+ynvS6L7vT6nfZJ6OcJSsaulXb7ZsnhTXUR715ajbQWvE5y429dVeEHuru18zqsJg6dJdGkiIBqsihR5CZ0ktDUTqzqPM22+8vyTwIAgGnytmxhcR+2ooT7ajQf8a2Mxypxlqi5b7QuLd/05vw1XkyPs4+jmrSBfCMayDWaZsKoHK2p+7Ue+VKls1xjxOlsvaCFTs11uvqtPj0/mhwxG46iNRB1EEbQRuMqnRJprKEA7HMLO44ZxRrt/5djqJ/csTt9w7xu28ZZoVt3svQ0O2NlKvH3tJdta/8l6/UmAGbA4o9gCAIAgCAIAgCAIAgCAIBy/SBmZSynhjTey1Uu1Gra5RuB4odVx3HaBAPmnGYWvgMQ1DEqVZDbkeBU7wdoMg9HWZDyzqKmzKwsyn0WG6/MbQRrB2SWk1hkwqSpyU4PDR0YzPrulF8Oumta9lYgMgubM51AqQAbgb9my+rnTxU3EdjZ7dpzpt1+DXTn4dH8iQM18xKOGs9a1asNekR2EP2FO/7R192yXadCMOL4s0d/tmtc9mHZh05vxf2Oumc05axWJSmulVdUUbWZgo8zIbS1PUKcpvdisvuObxvSDgqZsKjVD/loSPxGy/GYXcU1zNpS2JeVOO7jxePlqap+lOh6uHrnvNMf3GePxcejLsfZuvznH5+hdw3Shhie3SrpzsjD+Vr/CSrqHMxz9nblfllF/HH1R0eSc5sLiTajWUsfUN0f8DWJmaNSMtGau4sLi341INLrqvNG3nsqCAcdnxmYuJU1aAC4gC/AVQPVb7XBvA6tletRU1lam62VtaVtJU6nGD+XevuiH3UgkEEEEgg6iCDYgjcQZr8YO4jJSSa0Z5IJJV6MM4utp/Rqpu9IfVknW1LZbvXZ3Wl+3q5W6zjdu7P91P38F2Za9z/AHO9lo54QBAEAQBAEAQBAEAQBANJnZnCmDoF27Tt2aSe03Pgo2k/mRMdWooRyXtn2M7uruR05vov5oQPl6+MLtiWLO5vp71O7RG5RstwlKFeSllnWXmxqNWioUlhx0fXx8SvNHMWoKobGVUWgCCAjaTVV3AEalB47d1htEVdowXZguJyDtJxbU1jBO2GqKyDRGjYBaajVYDYAN2watwErqpv/m15Hnd3eHmZv01VDdawXQF2ZiAtgLkknZql+jX47k9UY/duTW4s5OCzj6StZTAry65xq/7ab+9vIyKl1yidHY+zzaU7h/8Ayvu/Qj/H42pWfTru1RuLm9vdGxRyEqSk5cWzpqNClQju04pLu/nEx55MogCAIGvA7TNTP6rQIp4otVo6hpHXVpjjfa45HXwO6WqVw48JaGg2hsOnVTnQ7MunJ+j+RLOGxC1EV6bBlYBlYG4IOwgy8nlZRxs4ShJxksNF2SeSMOlTN8KwxdMWDEJWA2aWxKnj6J+7zlK5p/rXxOr9n75v/pp+MfuvuviR5KZ1Bm5Gx5oYinVBtosL+6dTfr4T1F4eSvd0FWoyg+hPWTcYKtMNv2N3/oZs6c99ZPnVek6c90y5kMIgCAIAgCAIAgCAIBZxmJWnTapUIVEUsxO4AXJkN4WWeqcJVJKEVlvgQRnLlt8ZiGqvcL6NND6iDYO87Tz7hNXVqOcsn0Swso2lFQWvN9X6dDFyVk6piKyUaQuznfsUD0mbgAP9655hFyeEZrm5hb0nVnovm+hLn/g6lTw6JQCirTGqqy3LE620t4ueGyZ7iwjOHZ4S+vicFVv6las6lTny6Gsyfjmp1Cj6TVBqN1Kqvnqt5maeMnB4ksGSUVJZR01F1qDR1E7WP5f6cJehJTSi/MrNODyRnnnmoaF61AfVEksg/d6/SH+X/T3bHidZsvanvcUqr7XJ9e7x+vjrrch5p4rFWammjTP7yodBCPs6rt4C3OZ4UJzLd3ta2tuEnmXRcfPkjsMF0X0wB12IdjvFNVQfzaRlhWi5s0dX2kqN/wBOCXjxf2M2p0aYQjU9cHjpIfgUnr8LAwR9orpPiov4fuaDLHRpWQFsNUFUD1GASp4G+ix77TFO1a4xZsrb2ipzeK0d3vXFev1OIrUmVirgqymzKwIIPAg7JVaaeGdDCcZxUovKfMokHo7vovzhNOr9FqH6uqSaV/UqbSo5Nr8felu2q4e6znNv2CnD8RBcVr3rr8Pp4Ery8ceYeWMAtehUovsqIV7iRqYcwbHwnmUd5YM1vWlRqxqR1TyfPboVJVhZlJVhwZTZh5gzUtY4H0yMlKKktHxKZBJK2Y2U/q6RY6mUI3evZv5j4yzQqbsjjdq23bljk8o7ybA54QBAEAQBAEAQBAEAjTpYy7crhKZ1aqla3nTQ/wBX4ZTuqn6UdT7PWWtxJd0fu/sRwTKR1RL/AEdZvfR8P1tQfXVgCb7Up7UTkd55kDdNjb092OXqzhttX/4ituRfZjw8XzZ1j1AASSAALknUABtJlg0yTbwiIsuZ4dfiiwBFAdhdHs1CAf2hO039nhbYbzTXcVWllLitDsKGxdy2w329e7w/fqdBknKdlFyqUzrBDXLA8/8AZlCMnF7r1NJVouLaa4nXYWoKo17LWUHgdtx+Uv05KfCXwKUk4aGUjHYdo+Imzozb7MtV8zDJc0VhpmPBUGgFQMA5LpAzZXE0TWpr9fSW4ttqINZQ8TtI56t8r16W8srU3Ox9ou2qqnN9h/J9fUh8Ga47oqpVWRgyGzKQyngym6nzElPDyjzOCnFxlo+DPofJuLFWjTqrsqIjjuZQfzm3i8pM+ZVqbpVJQfJteRkyTGQRnrhuryhiFAsDU0x/3FVz8WM1ddYqM+h7Jqb9nTb6Y8ng0kxGwO0zPq/UW4Ow87H85KZoNpR/q/BEqZLxHWUlbfax7xqM2lKW9FM5CvDcqOJlTIYhAEAQBAEAQBAMfH4taVJ6r6lpqzt3KLyG0llmSlTlUmoR1bwfPmPxjVqr1anpVGLtyvsA5AWA5CamUnJ5Z9KoUY0acacdEsfzxNvmTkf6TjEVhemn1tTgVQiynvaw7rzJQhvzKO17v8NbNr8z4L46v4L54JtJmzPn5wvShls06K4dD2q1zU5Uhu+8dXcrSrczwt1czoNgWfvKrrS0jp4/t6EW3lA7I73MHN9qlB6rmwY2oiwOtTZ3vtAJ1WHAnhPbsvfQznD5fucpty7pqsoRXFav6I6PDYh6T6NQWPwI4g7xNb26Mt2awapqM1mJlZyZw/R8IayppsCqgG+iNI20mI9UfOwvrmzoXOETZ2SuK6pt4XoRnis88a5v15X7NNVRR8L+ZM9uvUfM6unsezgsbmfHj+xssg9IFek4GJPW0ie0SoFRRxUqBpW4HbxnqFzJPtaFW82DRqRboLdl8n6EsUaoYBlNwwBBGwgi4ImwOMlFxeHqXVMEECZxYQUcZXprqC1X0RwVjpKPAMBNVUWJtH0iwqurbU5vVpfLh9jXTGWycswXvk3D8kK+Cuyj5TaUf7aPnu1o7t5U8frxOgmU1xCnST/6lV92l/8Ams1tz/cZ3mwv+yj4v6nMTAbc6vNRrUj75+SyDTbQWanwJJzSrXpuvBgfxD/SbC1eYs5XaMcTT7jfS0a8QBAEAQBAEAQDiOljKOhhFpA667gH3Kfab+bQHiZWupYhjqb72ft/eXLm9Ir5vgvuyJJrztSU+inAaGFesdtZyAfsUrqP5tOX7WOI56nGe0VffuFSWkV83x9DtCZaOfINzsyj1+NrPfUHKJ7lPsi3I2LfemrrS3ptn0PZlD3FrCPPGX4vj+xrcLhzUqJTX0qjqg5FiBf4zxFZeC1WqqnCU3yTZO2ForTprTQWVFCKOSiw+U26WFhHzWpUdSbnLVvJrs58pChhKtUgEqvZDC4LsQqXHC5Ex1t3cbayWLGg61eNPrr4cyIsm5fq0qhdmNQMNGolQlldDtUg7BrOyamVNPQ7WtaUqkN1LGNGtUV5Yw1IaNXDODSqE/Vk/WUmABKMNpGvU3nxMxbepNrcTk3SqrtLnya6muBkl9Mm7Mon/p+Gv/hLb3fV+FptKP5EfPtqY/GVMdWb1TMhQIOzvrB8fiWGzrSv4AEPxUzVVnmbPomy4uNnTT6fXj9zUTGXyeMy6BTJ+GU7eqVj3uNIj+abWksQR852lNTu6kl/kzdTIUiCM9sRp5RxB2gVNEfcVVPxUzV13moz6FsmG5Z013Z82aSYjYnUZA1UV5knzJnhviai841GSDmS1+t+5/dL9nzOZ2osbvxOpl01IgCAIAgCAIAgERdLGL0saibqVIedRiT8FWULp5kkdn7O0t23lPq/p/s4omVToUTpmzhuqwWHTeKSX95l0m+JM21NYikfNr+p725qT6tmTlDEdXSqP7CO/wCFSfynqTwsmCjDfqRj1aR8/oLAd0059OZucy1vlDD39tj4rTcj4gTPQ/uI1e1nizqeH3RMTNNmcAc10hUGfJ9XR9QpUI+yjAt5C58JhrrMGbPZFRQu4555XmiHdOa87PeKcMNpO1jc924eUMU+GW+Zvs3MjPi6wprcLqNR9yJv1+0dgHHkDb1TpubwY729ha0nN68l1ZOGHQKoVRZVAUDgALATZ4wsHz+UnKTk9WWcsZSXD4epWb1FJA9ptiL4kgeM8zluxbZntbeVxWjSjzf+2QSzEkljckkk8STcnzmpPpUYqKSWiMnJeBNevTortqOE7gfSPgoJ8JMI70kjDc11Qoyqvkvny+Z9CUlAAA1AAADkNQm3PmjeXllvH4paVJ6r+jTRnbuUEn5SG8LJ6pU3UmoR1bwfO9WqXZnb0nYu3vMSzfEmahvLyfToQUIqC0Sx5FMg9HUYI6KgcAB5TFzNRV4ts7/MIdmq3NR5An8xNjZaNnNbX/PFdx1cumoEAQBAEAQBAEAgzP2qWyliOTKo7lpJ+d5rK7zUZ9A2NDdsod+X82c9V9E9x+Uwm0PoSiLIo+yPlNytD5bPjJmHlxNLDV1G00aoHeabATzPjFmW1lu14PvX1IGvqmpPpTMzImNFHE0ap2JUUt7p7Ln8JMyU5bskyne0ffUJ01zX7k1lptT501gtMYCeDh8r9HtN2LYep1VzfQK6aD3dYKjlrladsm+y8G8t9tzhHdqx3u/RlrJ/RwAb165I9mmmjf7zE/KeY2vVmWpt54/pwx4vJ3OS8BToUxTooEUa7DaTxYnWx5mWYxUVhGjr3FSvLfqPLNgpnoxEYZ+5yDEVBRom9GkbkjZUqbLjio1gcbk8JrrirvPdWh2uxdnO3h72ou09O5erOTlY3xInRTkTW2LcahenS7/3jj+n8Uu2tP8AWzlfaG8XC3j4y+y+/kSWJcOWOJ6Vcr9XhloKe1XPa5U0ILeZ0R3Xla5niOOpv/Z+195XdV6R+r09SJprztC7hx2hy1yHoeZvgbvD1JjNfOJKOY1HRwgb22ZvAdkf0/GbW0jink4/as964a6YR0MsmuEAQBAEAQBAEAgfPUWyjif4vzRTNXW/uM+h7Kf/AEdPw+7NG4uCOIMxGxRPuTa4ehScaw9NGH3lBm4i8xTPmFeDhVlF8m/qXX5z0Ys44kDZUwJoVqlE/u3Kjmo9A+KkHxmonHdk0fSbauq9GNRc18+fzMMyDKyQsx851ZFw9drVF7NNmOp19VL+2NnMW33l6hWTW6zkdsbMlCTrUlweq6P0OvaWjnimAVLAPcRikpIXqsqKNrMQB3d/KQ2kssyUqU6st2Cy+4j7OnPM1gaWGutI6mc6nqDgB6qfE8tho1rje4R0Ot2ZsVUWqlbjLkuS9WckJUOiNvm1kN8ZXFNbhRZqj+wnL7R1gDvO4zLSpucsFLaF9C0pb71ei6v0XMm/BYdadNadMaKIoVQNwA1TZpJLCPntSpKpJzk8t8WXa9dURnchVQFmY6gFAuSZLaSyyIQc5KMVlsgnOXLBxeJesbgHs0wfVprfRHfrJPNjNVUnvyyfRbC0VrQVPnq/F/zBq5jLhcotIZ5kjZ4O7EKussQoHEk2A8543cvCKdZqEXJ6LiTnk/CilSSmNiKq+QtebuEd2KR8+q1HUm5vmzInoxiAIAgCAIAgCAQp0k4fQylVP+ItOp5oE/smtuViod3sKpvWcV0bX3+5zEwG4Jd6O8f1mARfWolqR7hrT+VlHgZsreWYeBwm3KHuruT5S4+vzOjaWDTEf9JWQiwGKpj0Ro1gPZHo1PDYeVuEp3NPPaR02wb5Rf4eb14x8enxI7MpnVMoYQeWjeZNztxVEBdMVFGwVQWIHJgQ3mTM8a84mpuNkW1Z5xh93obZekN9+HXwqkfDQMyfin0KD9nYcqj8kY+Jz9xDaqaUqfOxdvAkgfCeXdSehnpbAt4vtNv5HP43HVazaVaozndpHUPdGxfASvKTlqzc0LelRWKcUkWhPJYRts38g1cXU0aQso9OoR2E/Vvsj4bZ7p0nN8CnfX9K0hmfF8lzf7ExZDyTTwtIUqI1DWzH0nbezHeflsE2cIKCwjhLq6qXNR1Kj9EuiNms9FYjPpJzo6wnC0D2FP1zDYzA6qYPAHbzFtxlK4rZ7C+J1uwtm7i/EVFx/Svv6eZwUpnTHjGSQ3gKZDITydt0Z5M67FdYR2KA0jwLtcIPDW33Rxme2p7089DQ7euPdUPdrWX05+nmS7NkcYIAgCAIAgCAIAgEa9L+T/2FcbO1Rbx7afJ5Tu46SOp9m6/GdF+K+j+xG8pHVHT9H+Whh8VoObU69kJ3K9/q2PK5I+9yli3qbssPmabbdl+Iob8fzR4/Dn6kssJsjhS044wE+aI5zozGZSamDF1Os0fWX+HxH2do3X2ClVt3rE6vZ23ItKnccH/l18fU4d0IJDAgjUQQQQeBB1iVDok1JZTyii0E4FoIwegQTgvYXDPUbQpqzsfVUFj32Gwc4ScnhHmpUhTjvTaS7ztcg5gM1mxh0V/wkN3PvONS9wueYlqnavWRz977QRjmNusvq9PgvXyJEwWFSmgSkoRV2KosBLqSisI5apVnVk5zeWzLWDwcPnznn1YbD4VvrPRqVAf2fFVPt8Tu79lWvXx2Y6nR7I2Q6mK1Zdnkuv7fUjKUDsDxjbbBDeFlmOXuZ7wYHLLL1MEkAAkkgADaSTYAcyZGD3vJLL0J5zNyH9EwiUzbrG7dUje7WuL7wAAo7psqUNyOD5/tG8d1Xc+Wi8P5xN5MpREAQBAEAQBAEAQDV5zZJGKwtSidrLdCdzqdJD5geF54qQ34tFqyuXbV41Vy18OfyIDdCpKsLMpKsDtDKbMD3EGaprDwfSIyUkpR0fFeBSRIJJNzFzrFVVw+Ib61RZGJ/aqNxPtj47eM2FvW3uzLU4zbOynRk61Jdl6ro/T6HYMJaOfKCIINdlLI9Cv+3pI52BiLMO5x2h5zxKnGWqLNC8r0P7cmvp5HP4no/wAM3oNVTuYMP5lJ+Mwu1gbSHtBcx/Mk/h6FhejqjvrVv/rH9sj8LHqZX7RVuUF8zYYTMfCIblGqH7bm3kthPatoIq1NuXc+CaXgjoMHg0pLo0kRF4IoUeQmZRS0NZVrVKr3pybfe8mUokmM9q1lRS9RgqqLlmIAA4kmQ3jiz1CEpyUYrLZHedefZqA0sGSqHU1XWrsOFMbUHPb3SjWuM8InWbN2EoNVLji+UeXx6+Bw0qHSnhNtsBvBh1a+kdWye0sFOdTefDQKZITJJ6Ks2S7jGVh2EuKAPrPsNTuGwc7ncJZt6X6maDbe0MR/DwfH9Xp6krS4cuIAgCAIAgCAIAgCAIBGHShmzoscZRHZNhXA3HYKvdsB8DxMpXNL9a+J1ewdorH4ao//AF9PQjyUzqB/zwII2EGSQ0msM7nN3P4qAmMu42Csou4/iL63eNfI7ZbpXOOEvM5m/wBgKTc7fh/x5fBnd4LG06y6dF1deKm9uRG0HkZcjJSWUzmK1CpRlu1ItPvLxE9GI80YIPNGAVBYBTXrpTUtUZUUbWZgqjxMhtLiz3CnKo92Cy+45XK+f9CncYcGs3HWtIfeOtvAW5yvO5itOJvLT2fr1ONXsr5+XqcFlnLdfFNeu9wNaoOzTXuXjzNzzlKdSU9TqrSxoWqxTjx68/P0NdMZbKalQKLk2ElcTzKSiss1tfFFjwHD9ZkUcFGpWc33FKGDyjrMxM1Wx1a7XFCmR1jaxpHb1aHid53DvEy0qW++OhR2hfq2hiP5np3d5O+HpKiKiAKqgKqgWAUCwAG4Wl9LBxspOTcm8tly8EHsAQBAEAQBAEAQBAPIBRUAIIIBBFiDrBB2giCU8PKIgz5zQOFY1qAJoMdY2mkSdQP2OB3bOE19ehu8VodrsjayuF7qq+3yfX9/qchKxvRAK6FZkbSpsyN7SsVPmJKbWh4nThUWJpNd5vcJnpjEFutDj/MRW+IsfjMyuKi5mrq7Es58d3Hg/wDZsafSJiPWpUD3Covzcz2ruXNFSXs5Q/TOXyf2R5V6RMR6tKgO8VG+TiHdy5JEx9nLf9U5fJfZmvxWemMf96E/hoq/E3Pxnh3FR8y3S2JZw/Tnxf8Ao0mJxD1G0qrs54uxY+F9kxOTerNlTpQpLEIpeHAtTyZBAMTFY9U1bW4Dd3melFsr1bmMOC4s1VXEFzdj4bh3CZEsFCdSU3lnqmSEdXmXmhVxz6RulBTZ6ltZttSnfa3PYOew5KdJz8ClebQhbLC4y5L1J0yZg6dCktKioREFlUfEk7ydpJ1mXUklhHJ1akqknOby2ZoaSeCoGAVAwD2AIAgCAIAgCAIBQTALbtAMXEWZSrAFWBBBFwQdRBG8RglNp5RD2eubTYRjVogvhydY2tRJ3E704HwO4mhWobvFaHYbM2x71e7q/m+v7nNUcQreidfDf5Ss00b6FWMtGXZBkEAQBAEAE22wQ2lxZhYjKlNdh0jwXZ5z2oNlWpeU46cTV4nKbvqHZHAbfEz2opFKpdTnw0RiiejCi4nzkHrOCQ8zuj1qlquNBSnqIo6xUf3/AGF5be6WKdDPGRqbzaih2KXF9eRLeFRUVUpqFVQAqqLKANgAGyWksHPyk5PLfEy0eCC6rQC6DAKwYBUIB7AEAQBAEAQDwwChoBYqGAYlYyQa/E6wQQCCLEEXBB2gjeICbTyiL87MxBc1MHq3miTb/wCNj/SfA7pVqUOcTeWu1dI1vP1OCqYitSYqxZSNquNY8DKziuaN3C5njMJZXmVrltxtCnzH5yPdoyq/qLXBX/10+wPM/pHu0T/+jP8AxRQ2XW3KvxMn3aPL2jU5JFipleqd4HcB+cncRile1nzwYtSszekSe83k4MDnKWryUgwEVXg9ZOhyJmjicQQdHq09upddX2V2t8uc9xpSkVK20KVLnl9xJ2bOaeHwtmUadUfvXAuD9gbE8NfOWoUlHxNLc31WtwfBdEdXTaZCkZVMwDIQwSZCyAXVgFwQCoQCqAIAgCAIAgCAUMIBZqLAMSskkGBXpwQazE0oBzuWsj06wtVQNbYdjDuYaxIlBS1M1KvUpPMHg4jKWZABJouRycX/AJh+kwOh0NjT2q/1x8jQ4jNnEL6ob3WH91p4dGRZjtCi+eDEbJFcfun8Bf5Tz7uXQyK7ov8AUj1MjVzspP4i3zj3cugd1RX6kZmGzVxLeoF5sw+S3PwnpUZHiW0KMeeTeYDMO/7ar4IP7m/Se1Q6sqz2p/hHzOtyRm3QokGnSGkPXbtt3gn0fC0zRpxjoUat3Vqas6Oik9FYzaSQDMpJAMqmsAyaawSX1EgF1RAKwIBWIB7AEAQBAEAQBAPLQCllgFl6cAxqtCAYVbCySDBr4GAa+vky+6AYVXJHKAWDkflJAGSeUAvJkzlAMqngJAMqng4Bl08NAMmnQgGSlGAZCUoJLypIBdVYBWBAKwIB7AEAQBAEAQBAEAQBAPCIBQUgFtqMAtPh4BYfCQC02CkgtnAwQefQeUADBQCsYOCStcLALq4eQC6tCAXFpSQVinIBWFgFQEA9tAPYAgCAIAgCAIAgCAIAgCAIAgHloB5owDwpAPOrgHnVQB1cAdXAPergHuhAPdGAe2gC0A9gCAIAgCAIAgCAIAgCAIAgCAIAgCAIAgCAIAgCAIAgCAIAgCAIAgCAIAgCAIB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4100" name="Picture 4" descr="http://blog.fortinet.com/uploads/images/media/industry-trends-news/targe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852936"/>
            <a:ext cx="2520280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7869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>
          <a:xfrm>
            <a:off x="2699792" y="692696"/>
            <a:ext cx="5832648" cy="4104456"/>
          </a:xfrm>
        </p:spPr>
        <p:txBody>
          <a:bodyPr>
            <a:normAutofit fontScale="77500" lnSpcReduction="20000"/>
          </a:bodyPr>
          <a:lstStyle/>
          <a:p>
            <a:pPr marL="45720" indent="0">
              <a:lnSpc>
                <a:spcPct val="150000"/>
              </a:lnSpc>
              <a:buNone/>
            </a:pPr>
            <a:r>
              <a:rPr lang="tr-TR" altLang="tr-TR" sz="26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Verimli </a:t>
            </a:r>
            <a:r>
              <a:rPr lang="tr-TR" altLang="tr-TR" sz="2600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çalışmanın </a:t>
            </a:r>
            <a:r>
              <a:rPr lang="tr-TR" altLang="tr-TR" sz="26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ilk adımı hedefinizin </a:t>
            </a:r>
            <a:r>
              <a:rPr lang="tr-TR" altLang="tr-TR" sz="2600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olmasıdır</a:t>
            </a:r>
            <a:r>
              <a:rPr lang="tr-TR" altLang="tr-TR" sz="26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. </a:t>
            </a:r>
            <a:endParaRPr lang="tr-TR" altLang="tr-TR" sz="2600" dirty="0" smtClean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marL="45720" indent="0">
              <a:lnSpc>
                <a:spcPct val="150000"/>
              </a:lnSpc>
              <a:buNone/>
            </a:pPr>
            <a:r>
              <a:rPr lang="tr-TR" altLang="tr-TR" sz="2600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Ne </a:t>
            </a:r>
            <a:r>
              <a:rPr lang="tr-TR" altLang="tr-TR" sz="26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yapacağınızı, </a:t>
            </a:r>
            <a:r>
              <a:rPr lang="tr-TR" altLang="tr-TR" sz="2600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tr-TR" altLang="tr-TR" sz="26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hedefinizin ne olduğunu </a:t>
            </a:r>
            <a:r>
              <a:rPr lang="tr-TR" altLang="tr-TR" sz="2600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bilirseniz çalışmanızdan verim almanız o düzeyde artacaktır. </a:t>
            </a:r>
          </a:p>
          <a:p>
            <a:pPr marL="45720" indent="0">
              <a:lnSpc>
                <a:spcPct val="150000"/>
              </a:lnSpc>
              <a:buNone/>
            </a:pPr>
            <a:r>
              <a:rPr lang="tr-TR" altLang="tr-TR" sz="2600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H</a:t>
            </a:r>
            <a:r>
              <a:rPr lang="tr-TR" sz="2600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edef belirleme; </a:t>
            </a:r>
            <a:r>
              <a:rPr lang="tr-TR" sz="2600" dirty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çalışmak için </a:t>
            </a:r>
            <a:r>
              <a:rPr lang="tr-TR" sz="2600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kişiyi </a:t>
            </a:r>
            <a:r>
              <a:rPr lang="tr-TR" sz="2600" dirty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motive </a:t>
            </a:r>
            <a:r>
              <a:rPr lang="tr-TR" sz="2600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eder. Hedef belirlemezseniz, anne- babanız, yakınlarınız sizin yerinize hedef belirlemeye başlar.</a:t>
            </a:r>
            <a:endParaRPr lang="tr-TR" sz="2600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  <a:p>
            <a:pPr marL="45720" indent="0">
              <a:buNone/>
            </a:pPr>
            <a:endParaRPr lang="tr-TR" sz="3200" dirty="0">
              <a:latin typeface="Comic Sans MS" panose="030F0702030302020204" pitchFamily="66" charset="0"/>
            </a:endParaRPr>
          </a:p>
        </p:txBody>
      </p:sp>
      <p:sp>
        <p:nvSpPr>
          <p:cNvPr id="4" name="AutoShape 2" descr="data:image/jpeg;base64,/9j/4AAQSkZJRgABAQAAAQABAAD/2wCEAAkGBxQTEBUUEBQUFhUUFRUUFRUVFBUUFBYVFBQWFxQVFRUYHCggGBolHBQWIjEhJSowLi4uFx8zODMsNygtLisBCgoKDg0OGxAQGi0kHyYvLCwsLiwsLCwsLSwsLCwsLCwsLCwsLCwsLCwsLCwsLCwsLCwsLCwsLCwsLCwsLCwsLP/AABEIAOEA4QMBEQACEQEDEQH/xAAcAAEAAQUBAQAAAAAAAAAAAAAABwIDBAUGAQj/xABIEAACAQIBCAYGBwYFAgcAAAABAgADEQQFBhIhMUFRYQcTInGBkTJCUnKhsRQjYoKSwdEzQ3OissJTY+Hw8RWDFiQ1VJOjs//EABsBAQACAwEBAAAAAAAAAAAAAAABBAMFBgIH/8QAOhEAAgEDAQUFBgUEAQUBAAAAAAECAwQRMQUSIUFRImFxkdEGE4GhscEUMkLh8CMzUvFiJDRDcoIV/9oADAMBAAIRAxEAPwCcYBoctZQqUK6Ne9OoNEKdmmt2K33Ercj3DANrQxyNT6wMAoBLE6tGwudLhaARrnFnTVruRTZkpDUoUlSw4sRr18JJBrcnZfxFBtKnUYjerEsh5EE/Ea4BKOb2WkxVHTTUw1Ol7lW/McDIJNpAEAQBAEAQBAEAQBAEAQBAEAQBAEAQBAEAQBAEAQDlekvGvRye9RKBraLIWsbGmqnS67Vr7JUbNl7nUDAI9wGdn0ii6LdC1tMA3Vlvfb328CeMkFhpJBbaAbTNXLBw2JVyew3YqDdok+l3qdfnxkAmMSCRAEAQBAEAQBAEAQBAEAQBAEAQBAEAQBAEAQBAOKzy6Q6ODY0qa9dWG1QdFEPB248h8IBEuXuk7KdUnQrLRU+rRpqNXNn0m8iIJMzM3B0cTgQKdqeJpMxNQAaRYkm729JDw3C1uElEMv0a50jTqroVV9Jdx+0p3gwC60kgtNAJdzHyj12Cp3N2p3pN9z0Se9Spnkk38AQBAEAQBAEAQBAEAQBAEAQBAEAQBAEAQBAEA+ccu4Jlr1VqX0xUfSvtLaRufHb4wDn8Vh4JLWSsoVMJXFWlu1Mu5l3gwCSawo5QoLVpNouvot6yNtKPxH/IkkGmoYhgxpVho1F8m4EcbwC+0kg7josxXbrUjvC1AO46LfNfKQSSJIAgCAIAgCAIAgCAIAgCAIAgCAIAgCAIAgCAIByGe2ZwxX1tGy1gLEHUtQDYCdzDcfA7iAIeytkx6TlKqMjDarCx7+Y5jVANFicPBJbyVlOphKmnT2H0kOxhA1O666jj6QamdGouz2kPA8VP+7GSQa6hiGVjTrCzr5EbiDvHOAdf0d1dHHqPbSonw0/7IIJZkEiAIAgCAIAgCAIAgCAIAgCAIAgCAIAgCAIAgCAYmUsmUq66NemtRd2kLkc1O1TzEA4fLXRVRqXOGqvSPsuOsTuGsMPMwDg8s9GGPp3K00rDjScE2919E35AGCTisXhMTg6mmyVaDA7XR0B8WABEA3eHzio4pQle1OqPQqD0Sf0PD5RkjBvM1stfRcXTespPVk3AI7SsjJdTsIs1x3W1bgJ0ydj6demKlJgytsI+RG48oBkwBAEAQCzisUlNS9RlRRtZmCgeJkNpanqEJTe7FZfccjlXpJwtPVRD1zxUaNP8baz3gGYJXMFpxN1b7AuanGeIrv18l98HK47pLxT/ALJaVIdxqN5mw+EwSupPQ3FL2dt4/nk5fL+eZo8TnVjXvpYmrr9lhT/oAmJ1qj5mwhsuzhpTXx4/UwmynXO2vXPfXqn5tPG/LqywrWgtKcfJHtPK2IX0cRiB3V6o/uk78urIlZ28tacfJGzwmemOpnViGYcKio48yL/Ge1XqLmVKmx7Kf6MeDaOkyZ0ouLDE0Aw3tSOi34GNj+ITNG7/AMkaqv7NrWjP4S9V6HcZEzkw2KH1FQFrXKN2ag71Ou3MapahUjPRnP3VjXtn/Ujjv5eZt57KggCAIAgCAIAgCAIAgCAeMoIsRccDrgGgytmTgMQGFbCUCWBBdaaJU1i1w6gG43QD58zvyFiMlYoUazM9Ekth6p2Ol9YPBxqBHcdhEEnSZk54Ph3BU3U20l3EfrBBOGR8rU8RTD0ztGsbx/p/vUdUAz4Bbr11RSzsFVRcsxAUDiSdkhvB6jGUnuxWWR9nF0lKLpglDHZ1rg6H3E2t3mw75VqXSXCJ0dl7PSliVw8Lotfj0I8yjlGrXfTxFRqjbtI6h7qjUvgJTlOUuLZ09C2o0Fu0opfzm9TFnkzntNSxsoLHgoLHyElLOhEpRisyePE2VDN3Fv6OGrnmabKPNgJ7VKb5FSe0bWGtSPnn6F45p43/ANrV8lPyMn3FToY1tayf/kXz9DCxWSa9P9pQrJzak4Hna08unJaosU7u3qfknF/FGEDwngsHsA9RiCCpIINwQSCDxBGsGT4ESipLDWUSBmn0iMhFPHHSXYK9u0v8QD0h9oa+N9st0rnlPzOZ2jsFNe8ttf8AH09CT6dQMAykEEXBBuCDsII2iXTlGmnhlUECAIAgCAIAgCAIAgCAIBps7M26OPwrYfELcHWjj0qbj0XQ7iL+IJB1GAfMeWcmV8mYtsNidq61cX0aiH0XXkbHuII3Qejr80M6XosCrG28Xt4jgfC3EEaoPJLdTPmgmF65rk30VVRrZ7X0eCHUbgnVuJFifFSagsstWdpO6q+7gRhnFnLXxjXqtZAbrSW+gvAn2m5nwtsmuqVZT10O6sdnUbSPYWZc29fh0NOTMRfOjyDmVisTZtHqqZ/eVQRccVTa3wHOZ6dCUu41N5tm2t+ynvS6L7vT6nfZJ6OcJSsaulXb7ZsnhTXUR715ajbQWvE5y429dVeEHuru18zqsJg6dJdGkiIBqsihR5CZ0ktDUTqzqPM22+8vyTwIAgGnytmxhcR+2ooT7ajQf8a2Mxypxlqi5b7QuLd/05vw1XkyPs4+jmrSBfCMayDWaZsKoHK2p+7Ue+VKls1xjxOlsvaCFTs11uvqtPj0/mhwxG46iNRB1EEbQRuMqnRJprKEA7HMLO44ZxRrt/5djqJ/csTt9w7xu28ZZoVt3svQ0O2NlKvH3tJdta/8l6/UmAGbA4o9gCAIAgCAIAgCAIAgCAIBy/SBmZSynhjTey1Uu1Gra5RuB4odVx3HaBAPmnGYWvgMQ1DEqVZDbkeBU7wdoMg9HWZDyzqKmzKwsyn0WG6/MbQRrB2SWk1hkwqSpyU4PDR0YzPrulF8Oumta9lYgMgubM51AqQAbgb9my+rnTxU3EdjZ7dpzpt1+DXTn4dH8iQM18xKOGs9a1asNekR2EP2FO/7R192yXadCMOL4s0d/tmtc9mHZh05vxf2Oumc05axWJSmulVdUUbWZgo8zIbS1PUKcpvdisvuObxvSDgqZsKjVD/loSPxGy/GYXcU1zNpS2JeVOO7jxePlqap+lOh6uHrnvNMf3GePxcejLsfZuvznH5+hdw3Shhie3SrpzsjD+Vr/CSrqHMxz9nblfllF/HH1R0eSc5sLiTajWUsfUN0f8DWJmaNSMtGau4sLi341INLrqvNG3nsqCAcdnxmYuJU1aAC4gC/AVQPVb7XBvA6tletRU1lam62VtaVtJU6nGD+XevuiH3UgkEEEEgg6iCDYgjcQZr8YO4jJSSa0Z5IJJV6MM4utp/Rqpu9IfVknW1LZbvXZ3Wl+3q5W6zjdu7P91P38F2Za9z/AHO9lo54QBAEAQBAEAQBAEAQBANJnZnCmDoF27Tt2aSe03Pgo2k/mRMdWooRyXtn2M7uruR05vov5oQPl6+MLtiWLO5vp71O7RG5RstwlKFeSllnWXmxqNWioUlhx0fXx8SvNHMWoKobGVUWgCCAjaTVV3AEalB47d1htEVdowXZguJyDtJxbU1jBO2GqKyDRGjYBaajVYDYAN2watwErqpv/m15Hnd3eHmZv01VDdawXQF2ZiAtgLkknZql+jX47k9UY/duTW4s5OCzj6StZTAry65xq/7ab+9vIyKl1yidHY+zzaU7h/8Ayvu/Qj/H42pWfTru1RuLm9vdGxRyEqSk5cWzpqNClQju04pLu/nEx55MogCAIGvA7TNTP6rQIp4otVo6hpHXVpjjfa45HXwO6WqVw48JaGg2hsOnVTnQ7MunJ+j+RLOGxC1EV6bBlYBlYG4IOwgy8nlZRxs4ShJxksNF2SeSMOlTN8KwxdMWDEJWA2aWxKnj6J+7zlK5p/rXxOr9n75v/pp+MfuvuviR5KZ1Bm5Gx5oYinVBtosL+6dTfr4T1F4eSvd0FWoyg+hPWTcYKtMNv2N3/oZs6c99ZPnVek6c90y5kMIgCAIAgCAIAgCAIBZxmJWnTapUIVEUsxO4AXJkN4WWeqcJVJKEVlvgQRnLlt8ZiGqvcL6NND6iDYO87Tz7hNXVqOcsn0Swso2lFQWvN9X6dDFyVk6piKyUaQuznfsUD0mbgAP9655hFyeEZrm5hb0nVnovm+hLn/g6lTw6JQCirTGqqy3LE620t4ueGyZ7iwjOHZ4S+vicFVv6las6lTny6Gsyfjmp1Cj6TVBqN1Kqvnqt5maeMnB4ksGSUVJZR01F1qDR1E7WP5f6cJehJTSi/MrNODyRnnnmoaF61AfVEksg/d6/SH+X/T3bHidZsvanvcUqr7XJ9e7x+vjrrch5p4rFWammjTP7yodBCPs6rt4C3OZ4UJzLd3ta2tuEnmXRcfPkjsMF0X0wB12IdjvFNVQfzaRlhWi5s0dX2kqN/wBOCXjxf2M2p0aYQjU9cHjpIfgUnr8LAwR9orpPiov4fuaDLHRpWQFsNUFUD1GASp4G+ix77TFO1a4xZsrb2ipzeK0d3vXFev1OIrUmVirgqymzKwIIPAg7JVaaeGdDCcZxUovKfMokHo7vovzhNOr9FqH6uqSaV/UqbSo5Nr8felu2q4e6znNv2CnD8RBcVr3rr8Pp4Ery8ceYeWMAtehUovsqIV7iRqYcwbHwnmUd5YM1vWlRqxqR1TyfPboVJVhZlJVhwZTZh5gzUtY4H0yMlKKktHxKZBJK2Y2U/q6RY6mUI3evZv5j4yzQqbsjjdq23bljk8o7ybA54QBAEAQBAEAQBAEAjTpYy7crhKZ1aqla3nTQ/wBX4ZTuqn6UdT7PWWtxJd0fu/sRwTKR1RL/AEdZvfR8P1tQfXVgCb7Up7UTkd55kDdNjb092OXqzhttX/4ituRfZjw8XzZ1j1AASSAALknUABtJlg0yTbwiIsuZ4dfiiwBFAdhdHs1CAf2hO039nhbYbzTXcVWllLitDsKGxdy2w329e7w/fqdBknKdlFyqUzrBDXLA8/8AZlCMnF7r1NJVouLaa4nXYWoKo17LWUHgdtx+Uv05KfCXwKUk4aGUjHYdo+Imzozb7MtV8zDJc0VhpmPBUGgFQMA5LpAzZXE0TWpr9fSW4ttqINZQ8TtI56t8r16W8srU3Ox9ou2qqnN9h/J9fUh8Ga47oqpVWRgyGzKQyngym6nzElPDyjzOCnFxlo+DPofJuLFWjTqrsqIjjuZQfzm3i8pM+ZVqbpVJQfJteRkyTGQRnrhuryhiFAsDU0x/3FVz8WM1ddYqM+h7Jqb9nTb6Y8ng0kxGwO0zPq/UW4Ow87H85KZoNpR/q/BEqZLxHWUlbfax7xqM2lKW9FM5CvDcqOJlTIYhAEAQBAEAQBAMfH4taVJ6r6lpqzt3KLyG0llmSlTlUmoR1bwfPmPxjVqr1anpVGLtyvsA5AWA5CamUnJ5Z9KoUY0acacdEsfzxNvmTkf6TjEVhemn1tTgVQiynvaw7rzJQhvzKO17v8NbNr8z4L46v4L54JtJmzPn5wvShls06K4dD2q1zU5Uhu+8dXcrSrczwt1czoNgWfvKrrS0jp4/t6EW3lA7I73MHN9qlB6rmwY2oiwOtTZ3vtAJ1WHAnhPbsvfQznD5fucpty7pqsoRXFav6I6PDYh6T6NQWPwI4g7xNb26Mt2awapqM1mJlZyZw/R8IayppsCqgG+iNI20mI9UfOwvrmzoXOETZ2SuK6pt4XoRnis88a5v15X7NNVRR8L+ZM9uvUfM6unsezgsbmfHj+xssg9IFek4GJPW0ie0SoFRRxUqBpW4HbxnqFzJPtaFW82DRqRboLdl8n6EsUaoYBlNwwBBGwgi4ImwOMlFxeHqXVMEECZxYQUcZXprqC1X0RwVjpKPAMBNVUWJtH0iwqurbU5vVpfLh9jXTGWycswXvk3D8kK+Cuyj5TaUf7aPnu1o7t5U8frxOgmU1xCnST/6lV92l/8Ams1tz/cZ3mwv+yj4v6nMTAbc6vNRrUj75+SyDTbQWanwJJzSrXpuvBgfxD/SbC1eYs5XaMcTT7jfS0a8QBAEAQBAEAQDiOljKOhhFpA667gH3Kfab+bQHiZWupYhjqb72ft/eXLm9Ir5vgvuyJJrztSU+inAaGFesdtZyAfsUrqP5tOX7WOI56nGe0VffuFSWkV83x9DtCZaOfINzsyj1+NrPfUHKJ7lPsi3I2LfemrrS3ptn0PZlD3FrCPPGX4vj+xrcLhzUqJTX0qjqg5FiBf4zxFZeC1WqqnCU3yTZO2ForTprTQWVFCKOSiw+U26WFhHzWpUdSbnLVvJrs58pChhKtUgEqvZDC4LsQqXHC5Ex1t3cbayWLGg61eNPrr4cyIsm5fq0qhdmNQMNGolQlldDtUg7BrOyamVNPQ7WtaUqkN1LGNGtUV5Yw1IaNXDODSqE/Vk/WUmABKMNpGvU3nxMxbepNrcTk3SqrtLnya6muBkl9Mm7Mon/p+Gv/hLb3fV+FptKP5EfPtqY/GVMdWb1TMhQIOzvrB8fiWGzrSv4AEPxUzVVnmbPomy4uNnTT6fXj9zUTGXyeMy6BTJ+GU7eqVj3uNIj+abWksQR852lNTu6kl/kzdTIUiCM9sRp5RxB2gVNEfcVVPxUzV13moz6FsmG5Z013Z82aSYjYnUZA1UV5knzJnhviai841GSDmS1+t+5/dL9nzOZ2osbvxOpl01IgCAIAgCAIAgERdLGL0saibqVIedRiT8FWULp5kkdn7O0t23lPq/p/s4omVToUTpmzhuqwWHTeKSX95l0m+JM21NYikfNr+p725qT6tmTlDEdXSqP7CO/wCFSfynqTwsmCjDfqRj1aR8/oLAd0059OZucy1vlDD39tj4rTcj4gTPQ/uI1e1nizqeH3RMTNNmcAc10hUGfJ9XR9QpUI+yjAt5C58JhrrMGbPZFRQu4555XmiHdOa87PeKcMNpO1jc924eUMU+GW+Zvs3MjPi6wprcLqNR9yJv1+0dgHHkDb1TpubwY729ha0nN68l1ZOGHQKoVRZVAUDgALATZ4wsHz+UnKTk9WWcsZSXD4epWb1FJA9ptiL4kgeM8zluxbZntbeVxWjSjzf+2QSzEkljckkk8STcnzmpPpUYqKSWiMnJeBNevTortqOE7gfSPgoJ8JMI70kjDc11Qoyqvkvny+Z9CUlAAA1AAADkNQm3PmjeXllvH4paVJ6r+jTRnbuUEn5SG8LJ6pU3UmoR1bwfO9WqXZnb0nYu3vMSzfEmahvLyfToQUIqC0Sx5FMg9HUYI6KgcAB5TFzNRV4ts7/MIdmq3NR5An8xNjZaNnNbX/PFdx1cumoEAQBAEAQBAEAgzP2qWyliOTKo7lpJ+d5rK7zUZ9A2NDdsod+X82c9V9E9x+Uwm0PoSiLIo+yPlNytD5bPjJmHlxNLDV1G00aoHeabATzPjFmW1lu14PvX1IGvqmpPpTMzImNFHE0ap2JUUt7p7Ln8JMyU5bskyne0ffUJ01zX7k1lptT501gtMYCeDh8r9HtN2LYep1VzfQK6aD3dYKjlrladsm+y8G8t9tzhHdqx3u/RlrJ/RwAb165I9mmmjf7zE/KeY2vVmWpt54/pwx4vJ3OS8BToUxTooEUa7DaTxYnWx5mWYxUVhGjr3FSvLfqPLNgpnoxEYZ+5yDEVBRom9GkbkjZUqbLjio1gcbk8JrrirvPdWh2uxdnO3h72ou09O5erOTlY3xInRTkTW2LcahenS7/3jj+n8Uu2tP8AWzlfaG8XC3j4y+y+/kSWJcOWOJ6Vcr9XhloKe1XPa5U0ILeZ0R3Xla5niOOpv/Z+195XdV6R+r09SJprztC7hx2hy1yHoeZvgbvD1JjNfOJKOY1HRwgb22ZvAdkf0/GbW0jink4/as964a6YR0MsmuEAQBAEAQBAEAgfPUWyjif4vzRTNXW/uM+h7Kf/AEdPw+7NG4uCOIMxGxRPuTa4ehScaw9NGH3lBm4i8xTPmFeDhVlF8m/qXX5z0Ys44kDZUwJoVqlE/u3Kjmo9A+KkHxmonHdk0fSbauq9GNRc18+fzMMyDKyQsx851ZFw9drVF7NNmOp19VL+2NnMW33l6hWTW6zkdsbMlCTrUlweq6P0OvaWjnimAVLAPcRikpIXqsqKNrMQB3d/KQ2kssyUqU6st2Cy+4j7OnPM1gaWGutI6mc6nqDgB6qfE8tho1rje4R0Ot2ZsVUWqlbjLkuS9WckJUOiNvm1kN8ZXFNbhRZqj+wnL7R1gDvO4zLSpucsFLaF9C0pb71ei6v0XMm/BYdadNadMaKIoVQNwA1TZpJLCPntSpKpJzk8t8WXa9dURnchVQFmY6gFAuSZLaSyyIQc5KMVlsgnOXLBxeJesbgHs0wfVprfRHfrJPNjNVUnvyyfRbC0VrQVPnq/F/zBq5jLhcotIZ5kjZ4O7EKussQoHEk2A8543cvCKdZqEXJ6LiTnk/CilSSmNiKq+QtebuEd2KR8+q1HUm5vmzInoxiAIAgCAIAgCAQp0k4fQylVP+ItOp5oE/smtuViod3sKpvWcV0bX3+5zEwG4Jd6O8f1mARfWolqR7hrT+VlHgZsreWYeBwm3KHuruT5S4+vzOjaWDTEf9JWQiwGKpj0Ro1gPZHo1PDYeVuEp3NPPaR02wb5Rf4eb14x8enxI7MpnVMoYQeWjeZNztxVEBdMVFGwVQWIHJgQ3mTM8a84mpuNkW1Z5xh93obZekN9+HXwqkfDQMyfin0KD9nYcqj8kY+Jz9xDaqaUqfOxdvAkgfCeXdSehnpbAt4vtNv5HP43HVazaVaozndpHUPdGxfASvKTlqzc0LelRWKcUkWhPJYRts38g1cXU0aQso9OoR2E/Vvsj4bZ7p0nN8CnfX9K0hmfF8lzf7ExZDyTTwtIUqI1DWzH0nbezHeflsE2cIKCwjhLq6qXNR1Kj9EuiNms9FYjPpJzo6wnC0D2FP1zDYzA6qYPAHbzFtxlK4rZ7C+J1uwtm7i/EVFx/Svv6eZwUpnTHjGSQ3gKZDITydt0Z5M67FdYR2KA0jwLtcIPDW33Rxme2p7089DQ7euPdUPdrWX05+nmS7NkcYIAgCAIAgCAIAgEa9L+T/2FcbO1Rbx7afJ5Tu46SOp9m6/GdF+K+j+xG8pHVHT9H+Whh8VoObU69kJ3K9/q2PK5I+9yli3qbssPmabbdl+Iob8fzR4/Dn6kssJsjhS044wE+aI5zozGZSamDF1Os0fWX+HxH2do3X2ClVt3rE6vZ23ItKnccH/l18fU4d0IJDAgjUQQQQeBB1iVDok1JZTyii0E4FoIwegQTgvYXDPUbQpqzsfVUFj32Gwc4ScnhHmpUhTjvTaS7ztcg5gM1mxh0V/wkN3PvONS9wueYlqnavWRz977QRjmNusvq9PgvXyJEwWFSmgSkoRV2KosBLqSisI5apVnVk5zeWzLWDwcPnznn1YbD4VvrPRqVAf2fFVPt8Tu79lWvXx2Y6nR7I2Q6mK1Zdnkuv7fUjKUDsDxjbbBDeFlmOXuZ7wYHLLL1MEkAAkkgADaSTYAcyZGD3vJLL0J5zNyH9EwiUzbrG7dUje7WuL7wAAo7psqUNyOD5/tG8d1Xc+Wi8P5xN5MpREAQBAEAQBAEAQDV5zZJGKwtSidrLdCdzqdJD5geF54qQ34tFqyuXbV41Vy18OfyIDdCpKsLMpKsDtDKbMD3EGaprDwfSIyUkpR0fFeBSRIJJNzFzrFVVw+Ib61RZGJ/aqNxPtj47eM2FvW3uzLU4zbOynRk61Jdl6ro/T6HYMJaOfKCIINdlLI9Cv+3pI52BiLMO5x2h5zxKnGWqLNC8r0P7cmvp5HP4no/wAM3oNVTuYMP5lJ+Mwu1gbSHtBcx/Mk/h6FhejqjvrVv/rH9sj8LHqZX7RVuUF8zYYTMfCIblGqH7bm3kthPatoIq1NuXc+CaXgjoMHg0pLo0kRF4IoUeQmZRS0NZVrVKr3pybfe8mUokmM9q1lRS9RgqqLlmIAA4kmQ3jiz1CEpyUYrLZHedefZqA0sGSqHU1XWrsOFMbUHPb3SjWuM8InWbN2EoNVLji+UeXx6+Bw0qHSnhNtsBvBh1a+kdWye0sFOdTefDQKZITJJ6Ks2S7jGVh2EuKAPrPsNTuGwc7ncJZt6X6maDbe0MR/DwfH9Xp6krS4cuIAgCAIAgCAIAgCAIBGHShmzoscZRHZNhXA3HYKvdsB8DxMpXNL9a+J1ewdorH4ao//AF9PQjyUzqB/zwII2EGSQ0msM7nN3P4qAmMu42Csou4/iL63eNfI7ZbpXOOEvM5m/wBgKTc7fh/x5fBnd4LG06y6dF1deKm9uRG0HkZcjJSWUzmK1CpRlu1ItPvLxE9GI80YIPNGAVBYBTXrpTUtUZUUbWZgqjxMhtLiz3CnKo92Cy+45XK+f9CncYcGs3HWtIfeOtvAW5yvO5itOJvLT2fr1ONXsr5+XqcFlnLdfFNeu9wNaoOzTXuXjzNzzlKdSU9TqrSxoWqxTjx68/P0NdMZbKalQKLk2ElcTzKSiss1tfFFjwHD9ZkUcFGpWc33FKGDyjrMxM1Wx1a7XFCmR1jaxpHb1aHid53DvEy0qW++OhR2hfq2hiP5np3d5O+HpKiKiAKqgKqgWAUCwAG4Wl9LBxspOTcm8tly8EHsAQBAEAQBAEAQBAPIBRUAIIIBBFiDrBB2giCU8PKIgz5zQOFY1qAJoMdY2mkSdQP2OB3bOE19ehu8VodrsjayuF7qq+3yfX9/qchKxvRAK6FZkbSpsyN7SsVPmJKbWh4nThUWJpNd5vcJnpjEFutDj/MRW+IsfjMyuKi5mrq7Es58d3Hg/wDZsafSJiPWpUD3Covzcz2ruXNFSXs5Q/TOXyf2R5V6RMR6tKgO8VG+TiHdy5JEx9nLf9U5fJfZmvxWemMf96E/hoq/E3Pxnh3FR8y3S2JZw/Tnxf8Ao0mJxD1G0qrs54uxY+F9kxOTerNlTpQpLEIpeHAtTyZBAMTFY9U1bW4Dd3melFsr1bmMOC4s1VXEFzdj4bh3CZEsFCdSU3lnqmSEdXmXmhVxz6RulBTZ6ltZttSnfa3PYOew5KdJz8ClebQhbLC4y5L1J0yZg6dCktKioREFlUfEk7ydpJ1mXUklhHJ1akqknOby2ZoaSeCoGAVAwD2AIAgCAIAgCAIBQTALbtAMXEWZSrAFWBBBFwQdRBG8RglNp5RD2eubTYRjVogvhydY2tRJ3E704HwO4mhWobvFaHYbM2x71e7q/m+v7nNUcQreidfDf5Ss00b6FWMtGXZBkEAQBAEAE22wQ2lxZhYjKlNdh0jwXZ5z2oNlWpeU46cTV4nKbvqHZHAbfEz2opFKpdTnw0RiiejCi4nzkHrOCQ8zuj1qlquNBSnqIo6xUf3/AGF5be6WKdDPGRqbzaih2KXF9eRLeFRUVUpqFVQAqqLKANgAGyWksHPyk5PLfEy0eCC6rQC6DAKwYBUIB7AEAQBAEAQDwwChoBYqGAYlYyQa/E6wQQCCLEEXBB2gjeICbTyiL87MxBc1MHq3miTb/wCNj/SfA7pVqUOcTeWu1dI1vP1OCqYitSYqxZSNquNY8DKziuaN3C5njMJZXmVrltxtCnzH5yPdoyq/qLXBX/10+wPM/pHu0T/+jP8AxRQ2XW3KvxMn3aPL2jU5JFipleqd4HcB+cncRile1nzwYtSszekSe83k4MDnKWryUgwEVXg9ZOhyJmjicQQdHq09upddX2V2t8uc9xpSkVK20KVLnl9xJ2bOaeHwtmUadUfvXAuD9gbE8NfOWoUlHxNLc31WtwfBdEdXTaZCkZVMwDIQwSZCyAXVgFwQCoQCqAIAgCAIAgCAUMIBZqLAMSskkGBXpwQazE0oBzuWsj06wtVQNbYdjDuYaxIlBS1M1KvUpPMHg4jKWZABJouRycX/AJh+kwOh0NjT2q/1x8jQ4jNnEL6ob3WH91p4dGRZjtCi+eDEbJFcfun8Bf5Tz7uXQyK7ov8AUj1MjVzspP4i3zj3cugd1RX6kZmGzVxLeoF5sw+S3PwnpUZHiW0KMeeTeYDMO/7ar4IP7m/Se1Q6sqz2p/hHzOtyRm3QokGnSGkPXbtt3gn0fC0zRpxjoUat3Vqas6Oik9FYzaSQDMpJAMqmsAyaawSX1EgF1RAKwIBWIB7AEAQBAEAQBAPLQCllgFl6cAxqtCAYVbCySDBr4GAa+vky+6AYVXJHKAWDkflJAGSeUAvJkzlAMqngJAMqng4Bl08NAMmnQgGSlGAZCUoJLypIBdVYBWBAKwIB7AEAQBAEAQBAEAQBAPCIBQUgFtqMAtPh4BYfCQC02CkgtnAwQefQeUADBQCsYOCStcLALq4eQC6tCAXFpSQVinIBWFgFQEA9tAPYAgCAIAgCAIAgCAIAgCAIAgHloB5owDwpAPOrgHnVQB1cAdXAPergHuhAPdGAe2gC0A9gCAIAgCAIAgCAIAgCAIAgCAIAgCAIAgCAIAgCAIAgCAIAgCAIAgCAIAgCAIB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5" name="AutoShape 4" descr="data:image/jpeg;base64,/9j/4AAQSkZJRgABAQAAAQABAAD/2wCEAAkGBxQTEBUUEBQUFhUUFRUUFRUVFBUUFBYVFBQWFxQVFRUYHCggGBolHBQWIjEhJSowLi4uFx8zODMsNygtLisBCgoKDg0OGxAQGi0kHyYvLCwsLiwsLCwsLSwsLCwsLCwsLCwsLCwsLCwsLCwsLCwsLCwsLCwsLCwsLCwsLCwsLP/AABEIAOEA4QMBEQACEQEDEQH/xAAcAAEAAQUBAQAAAAAAAAAAAAAABwIDBAUGAQj/xABIEAACAQIBCAYGBwYFAgcAAAABAgADEQQFBhIhMUFRYQcTInGBkTJCUnKhsRQjYoKSwdEzQ3OissJTY+Hw8RWDFiQ1VJOjs//EABsBAQACAwEBAAAAAAAAAAAAAAABBAMFBgIH/8QAOhEAAgEDAQUFBgUEAQUBAAAAAAECAwQRMQUSIUFRImFxkdEGE4GhscEUMkLh8CMzUvFiJDRDcoIV/9oADAMBAAIRAxEAPwCcYBoctZQqUK6Ne9OoNEKdmmt2K33Ercj3DANrQxyNT6wMAoBLE6tGwudLhaARrnFnTVruRTZkpDUoUlSw4sRr18JJBrcnZfxFBtKnUYjerEsh5EE/Ea4BKOb2WkxVHTTUw1Ol7lW/McDIJNpAEAQBAEAQBAEAQBAEAQBAEAQBAEAQBAEAQBAEAQDlekvGvRye9RKBraLIWsbGmqnS67Vr7JUbNl7nUDAI9wGdn0ii6LdC1tMA3Vlvfb328CeMkFhpJBbaAbTNXLBw2JVyew3YqDdok+l3qdfnxkAmMSCRAEAQBAEAQBAEAQBAEAQBAEAQBAEAQBAEAQBAOKzy6Q6ODY0qa9dWG1QdFEPB248h8IBEuXuk7KdUnQrLRU+rRpqNXNn0m8iIJMzM3B0cTgQKdqeJpMxNQAaRYkm729JDw3C1uElEMv0a50jTqroVV9Jdx+0p3gwC60kgtNAJdzHyj12Cp3N2p3pN9z0Se9Spnkk38AQBAEAQBAEAQBAEAQBAEAQBAEAQBAEAQBAEA+ccu4Jlr1VqX0xUfSvtLaRufHb4wDn8Vh4JLWSsoVMJXFWlu1Mu5l3gwCSawo5QoLVpNouvot6yNtKPxH/IkkGmoYhgxpVho1F8m4EcbwC+0kg7josxXbrUjvC1AO46LfNfKQSSJIAgCAIAgCAIAgCAIAgCAIAgCAIAgCAIAgCAIByGe2ZwxX1tGy1gLEHUtQDYCdzDcfA7iAIeytkx6TlKqMjDarCx7+Y5jVANFicPBJbyVlOphKmnT2H0kOxhA1O666jj6QamdGouz2kPA8VP+7GSQa6hiGVjTrCzr5EbiDvHOAdf0d1dHHqPbSonw0/7IIJZkEiAIAgCAIAgCAIAgCAIAgCAIAgCAIAgCAIAgCAYmUsmUq66NemtRd2kLkc1O1TzEA4fLXRVRqXOGqvSPsuOsTuGsMPMwDg8s9GGPp3K00rDjScE2919E35AGCTisXhMTg6mmyVaDA7XR0B8WABEA3eHzio4pQle1OqPQqD0Sf0PD5RkjBvM1stfRcXTespPVk3AI7SsjJdTsIs1x3W1bgJ0ydj6demKlJgytsI+RG48oBkwBAEAQCzisUlNS9RlRRtZmCgeJkNpanqEJTe7FZfccjlXpJwtPVRD1zxUaNP8baz3gGYJXMFpxN1b7AuanGeIrv18l98HK47pLxT/ALJaVIdxqN5mw+EwSupPQ3FL2dt4/nk5fL+eZo8TnVjXvpYmrr9lhT/oAmJ1qj5mwhsuzhpTXx4/UwmynXO2vXPfXqn5tPG/LqywrWgtKcfJHtPK2IX0cRiB3V6o/uk78urIlZ28tacfJGzwmemOpnViGYcKio48yL/Ge1XqLmVKmx7Kf6MeDaOkyZ0ouLDE0Aw3tSOi34GNj+ITNG7/AMkaqv7NrWjP4S9V6HcZEzkw2KH1FQFrXKN2ag71Ou3MapahUjPRnP3VjXtn/Ujjv5eZt57KggCAIAgCAIAgCAIAgCAeMoIsRccDrgGgytmTgMQGFbCUCWBBdaaJU1i1w6gG43QD58zvyFiMlYoUazM9Ekth6p2Ol9YPBxqBHcdhEEnSZk54Ph3BU3U20l3EfrBBOGR8rU8RTD0ztGsbx/p/vUdUAz4Bbr11RSzsFVRcsxAUDiSdkhvB6jGUnuxWWR9nF0lKLpglDHZ1rg6H3E2t3mw75VqXSXCJ0dl7PSliVw8Lotfj0I8yjlGrXfTxFRqjbtI6h7qjUvgJTlOUuLZ09C2o0Fu0opfzm9TFnkzntNSxsoLHgoLHyElLOhEpRisyePE2VDN3Fv6OGrnmabKPNgJ7VKb5FSe0bWGtSPnn6F45p43/ANrV8lPyMn3FToY1tayf/kXz9DCxWSa9P9pQrJzak4Hna08unJaosU7u3qfknF/FGEDwngsHsA9RiCCpIINwQSCDxBGsGT4ESipLDWUSBmn0iMhFPHHSXYK9u0v8QD0h9oa+N9st0rnlPzOZ2jsFNe8ttf8AH09CT6dQMAykEEXBBuCDsII2iXTlGmnhlUECAIAgCAIAgCAIAgCAIBps7M26OPwrYfELcHWjj0qbj0XQ7iL+IJB1GAfMeWcmV8mYtsNidq61cX0aiH0XXkbHuII3Qejr80M6XosCrG28Xt4jgfC3EEaoPJLdTPmgmF65rk30VVRrZ7X0eCHUbgnVuJFifFSagsstWdpO6q+7gRhnFnLXxjXqtZAbrSW+gvAn2m5nwtsmuqVZT10O6sdnUbSPYWZc29fh0NOTMRfOjyDmVisTZtHqqZ/eVQRccVTa3wHOZ6dCUu41N5tm2t+ynvS6L7vT6nfZJ6OcJSsaulXb7ZsnhTXUR715ajbQWvE5y429dVeEHuru18zqsJg6dJdGkiIBqsihR5CZ0ktDUTqzqPM22+8vyTwIAgGnytmxhcR+2ooT7ajQf8a2Mxypxlqi5b7QuLd/05vw1XkyPs4+jmrSBfCMayDWaZsKoHK2p+7Ue+VKls1xjxOlsvaCFTs11uvqtPj0/mhwxG46iNRB1EEbQRuMqnRJprKEA7HMLO44ZxRrt/5djqJ/csTt9w7xu28ZZoVt3svQ0O2NlKvH3tJdta/8l6/UmAGbA4o9gCAIAgCAIAgCAIAgCAIBy/SBmZSynhjTey1Uu1Gra5RuB4odVx3HaBAPmnGYWvgMQ1DEqVZDbkeBU7wdoMg9HWZDyzqKmzKwsyn0WG6/MbQRrB2SWk1hkwqSpyU4PDR0YzPrulF8Oumta9lYgMgubM51AqQAbgb9my+rnTxU3EdjZ7dpzpt1+DXTn4dH8iQM18xKOGs9a1asNekR2EP2FO/7R192yXadCMOL4s0d/tmtc9mHZh05vxf2Oumc05axWJSmulVdUUbWZgo8zIbS1PUKcpvdisvuObxvSDgqZsKjVD/loSPxGy/GYXcU1zNpS2JeVOO7jxePlqap+lOh6uHrnvNMf3GePxcejLsfZuvznH5+hdw3Shhie3SrpzsjD+Vr/CSrqHMxz9nblfllF/HH1R0eSc5sLiTajWUsfUN0f8DWJmaNSMtGau4sLi341INLrqvNG3nsqCAcdnxmYuJU1aAC4gC/AVQPVb7XBvA6tletRU1lam62VtaVtJU6nGD+XevuiH3UgkEEEEgg6iCDYgjcQZr8YO4jJSSa0Z5IJJV6MM4utp/Rqpu9IfVknW1LZbvXZ3Wl+3q5W6zjdu7P91P38F2Za9z/AHO9lo54QBAEAQBAEAQBAEAQBANJnZnCmDoF27Tt2aSe03Pgo2k/mRMdWooRyXtn2M7uruR05vov5oQPl6+MLtiWLO5vp71O7RG5RstwlKFeSllnWXmxqNWioUlhx0fXx8SvNHMWoKobGVUWgCCAjaTVV3AEalB47d1htEVdowXZguJyDtJxbU1jBO2GqKyDRGjYBaajVYDYAN2watwErqpv/m15Hnd3eHmZv01VDdawXQF2ZiAtgLkknZql+jX47k9UY/duTW4s5OCzj6StZTAry65xq/7ab+9vIyKl1yidHY+zzaU7h/8Ayvu/Qj/H42pWfTru1RuLm9vdGxRyEqSk5cWzpqNClQju04pLu/nEx55MogCAIGvA7TNTP6rQIp4otVo6hpHXVpjjfa45HXwO6WqVw48JaGg2hsOnVTnQ7MunJ+j+RLOGxC1EV6bBlYBlYG4IOwgy8nlZRxs4ShJxksNF2SeSMOlTN8KwxdMWDEJWA2aWxKnj6J+7zlK5p/rXxOr9n75v/pp+MfuvuviR5KZ1Bm5Gx5oYinVBtosL+6dTfr4T1F4eSvd0FWoyg+hPWTcYKtMNv2N3/oZs6c99ZPnVek6c90y5kMIgCAIAgCAIAgCAIBZxmJWnTapUIVEUsxO4AXJkN4WWeqcJVJKEVlvgQRnLlt8ZiGqvcL6NND6iDYO87Tz7hNXVqOcsn0Swso2lFQWvN9X6dDFyVk6piKyUaQuznfsUD0mbgAP9655hFyeEZrm5hb0nVnovm+hLn/g6lTw6JQCirTGqqy3LE620t4ueGyZ7iwjOHZ4S+vicFVv6las6lTny6Gsyfjmp1Cj6TVBqN1Kqvnqt5maeMnB4ksGSUVJZR01F1qDR1E7WP5f6cJehJTSi/MrNODyRnnnmoaF61AfVEksg/d6/SH+X/T3bHidZsvanvcUqr7XJ9e7x+vjrrch5p4rFWammjTP7yodBCPs6rt4C3OZ4UJzLd3ta2tuEnmXRcfPkjsMF0X0wB12IdjvFNVQfzaRlhWi5s0dX2kqN/wBOCXjxf2M2p0aYQjU9cHjpIfgUnr8LAwR9orpPiov4fuaDLHRpWQFsNUFUD1GASp4G+ix77TFO1a4xZsrb2ipzeK0d3vXFev1OIrUmVirgqymzKwIIPAg7JVaaeGdDCcZxUovKfMokHo7vovzhNOr9FqH6uqSaV/UqbSo5Nr8felu2q4e6znNv2CnD8RBcVr3rr8Pp4Ery8ceYeWMAtehUovsqIV7iRqYcwbHwnmUd5YM1vWlRqxqR1TyfPboVJVhZlJVhwZTZh5gzUtY4H0yMlKKktHxKZBJK2Y2U/q6RY6mUI3evZv5j4yzQqbsjjdq23bljk8o7ybA54QBAEAQBAEAQBAEAjTpYy7crhKZ1aqla3nTQ/wBX4ZTuqn6UdT7PWWtxJd0fu/sRwTKR1RL/AEdZvfR8P1tQfXVgCb7Up7UTkd55kDdNjb092OXqzhttX/4ituRfZjw8XzZ1j1AASSAALknUABtJlg0yTbwiIsuZ4dfiiwBFAdhdHs1CAf2hO039nhbYbzTXcVWllLitDsKGxdy2w329e7w/fqdBknKdlFyqUzrBDXLA8/8AZlCMnF7r1NJVouLaa4nXYWoKo17LWUHgdtx+Uv05KfCXwKUk4aGUjHYdo+Imzozb7MtV8zDJc0VhpmPBUGgFQMA5LpAzZXE0TWpr9fSW4ttqINZQ8TtI56t8r16W8srU3Ox9ou2qqnN9h/J9fUh8Ga47oqpVWRgyGzKQyngym6nzElPDyjzOCnFxlo+DPofJuLFWjTqrsqIjjuZQfzm3i8pM+ZVqbpVJQfJteRkyTGQRnrhuryhiFAsDU0x/3FVz8WM1ddYqM+h7Jqb9nTb6Y8ng0kxGwO0zPq/UW4Ow87H85KZoNpR/q/BEqZLxHWUlbfax7xqM2lKW9FM5CvDcqOJlTIYhAEAQBAEAQBAMfH4taVJ6r6lpqzt3KLyG0llmSlTlUmoR1bwfPmPxjVqr1anpVGLtyvsA5AWA5CamUnJ5Z9KoUY0acacdEsfzxNvmTkf6TjEVhemn1tTgVQiynvaw7rzJQhvzKO17v8NbNr8z4L46v4L54JtJmzPn5wvShls06K4dD2q1zU5Uhu+8dXcrSrczwt1czoNgWfvKrrS0jp4/t6EW3lA7I73MHN9qlB6rmwY2oiwOtTZ3vtAJ1WHAnhPbsvfQznD5fucpty7pqsoRXFav6I6PDYh6T6NQWPwI4g7xNb26Mt2awapqM1mJlZyZw/R8IayppsCqgG+iNI20mI9UfOwvrmzoXOETZ2SuK6pt4XoRnis88a5v15X7NNVRR8L+ZM9uvUfM6unsezgsbmfHj+xssg9IFek4GJPW0ie0SoFRRxUqBpW4HbxnqFzJPtaFW82DRqRboLdl8n6EsUaoYBlNwwBBGwgi4ImwOMlFxeHqXVMEECZxYQUcZXprqC1X0RwVjpKPAMBNVUWJtH0iwqurbU5vVpfLh9jXTGWycswXvk3D8kK+Cuyj5TaUf7aPnu1o7t5U8frxOgmU1xCnST/6lV92l/8Ams1tz/cZ3mwv+yj4v6nMTAbc6vNRrUj75+SyDTbQWanwJJzSrXpuvBgfxD/SbC1eYs5XaMcTT7jfS0a8QBAEAQBAEAQDiOljKOhhFpA667gH3Kfab+bQHiZWupYhjqb72ft/eXLm9Ir5vgvuyJJrztSU+inAaGFesdtZyAfsUrqP5tOX7WOI56nGe0VffuFSWkV83x9DtCZaOfINzsyj1+NrPfUHKJ7lPsi3I2LfemrrS3ptn0PZlD3FrCPPGX4vj+xrcLhzUqJTX0qjqg5FiBf4zxFZeC1WqqnCU3yTZO2ForTprTQWVFCKOSiw+U26WFhHzWpUdSbnLVvJrs58pChhKtUgEqvZDC4LsQqXHC5Ex1t3cbayWLGg61eNPrr4cyIsm5fq0qhdmNQMNGolQlldDtUg7BrOyamVNPQ7WtaUqkN1LGNGtUV5Yw1IaNXDODSqE/Vk/WUmABKMNpGvU3nxMxbepNrcTk3SqrtLnya6muBkl9Mm7Mon/p+Gv/hLb3fV+FptKP5EfPtqY/GVMdWb1TMhQIOzvrB8fiWGzrSv4AEPxUzVVnmbPomy4uNnTT6fXj9zUTGXyeMy6BTJ+GU7eqVj3uNIj+abWksQR852lNTu6kl/kzdTIUiCM9sRp5RxB2gVNEfcVVPxUzV13moz6FsmG5Z013Z82aSYjYnUZA1UV5knzJnhviai841GSDmS1+t+5/dL9nzOZ2osbvxOpl01IgCAIAgCAIAgERdLGL0saibqVIedRiT8FWULp5kkdn7O0t23lPq/p/s4omVToUTpmzhuqwWHTeKSX95l0m+JM21NYikfNr+p725qT6tmTlDEdXSqP7CO/wCFSfynqTwsmCjDfqRj1aR8/oLAd0059OZucy1vlDD39tj4rTcj4gTPQ/uI1e1nizqeH3RMTNNmcAc10hUGfJ9XR9QpUI+yjAt5C58JhrrMGbPZFRQu4555XmiHdOa87PeKcMNpO1jc924eUMU+GW+Zvs3MjPi6wprcLqNR9yJv1+0dgHHkDb1TpubwY729ha0nN68l1ZOGHQKoVRZVAUDgALATZ4wsHz+UnKTk9WWcsZSXD4epWb1FJA9ptiL4kgeM8zluxbZntbeVxWjSjzf+2QSzEkljckkk8STcnzmpPpUYqKSWiMnJeBNevTortqOE7gfSPgoJ8JMI70kjDc11Qoyqvkvny+Z9CUlAAA1AAADkNQm3PmjeXllvH4paVJ6r+jTRnbuUEn5SG8LJ6pU3UmoR1bwfO9WqXZnb0nYu3vMSzfEmahvLyfToQUIqC0Sx5FMg9HUYI6KgcAB5TFzNRV4ts7/MIdmq3NR5An8xNjZaNnNbX/PFdx1cumoEAQBAEAQBAEAgzP2qWyliOTKo7lpJ+d5rK7zUZ9A2NDdsod+X82c9V9E9x+Uwm0PoSiLIo+yPlNytD5bPjJmHlxNLDV1G00aoHeabATzPjFmW1lu14PvX1IGvqmpPpTMzImNFHE0ap2JUUt7p7Ln8JMyU5bskyne0ffUJ01zX7k1lptT501gtMYCeDh8r9HtN2LYep1VzfQK6aD3dYKjlrladsm+y8G8t9tzhHdqx3u/RlrJ/RwAb165I9mmmjf7zE/KeY2vVmWpt54/pwx4vJ3OS8BToUxTooEUa7DaTxYnWx5mWYxUVhGjr3FSvLfqPLNgpnoxEYZ+5yDEVBRom9GkbkjZUqbLjio1gcbk8JrrirvPdWh2uxdnO3h72ou09O5erOTlY3xInRTkTW2LcahenS7/3jj+n8Uu2tP8AWzlfaG8XC3j4y+y+/kSWJcOWOJ6Vcr9XhloKe1XPa5U0ILeZ0R3Xla5niOOpv/Z+195XdV6R+r09SJprztC7hx2hy1yHoeZvgbvD1JjNfOJKOY1HRwgb22ZvAdkf0/GbW0jink4/as964a6YR0MsmuEAQBAEAQBAEAgfPUWyjif4vzRTNXW/uM+h7Kf/AEdPw+7NG4uCOIMxGxRPuTa4ehScaw9NGH3lBm4i8xTPmFeDhVlF8m/qXX5z0Ys44kDZUwJoVqlE/u3Kjmo9A+KkHxmonHdk0fSbauq9GNRc18+fzMMyDKyQsx851ZFw9drVF7NNmOp19VL+2NnMW33l6hWTW6zkdsbMlCTrUlweq6P0OvaWjnimAVLAPcRikpIXqsqKNrMQB3d/KQ2kssyUqU6st2Cy+4j7OnPM1gaWGutI6mc6nqDgB6qfE8tho1rje4R0Ot2ZsVUWqlbjLkuS9WckJUOiNvm1kN8ZXFNbhRZqj+wnL7R1gDvO4zLSpucsFLaF9C0pb71ei6v0XMm/BYdadNadMaKIoVQNwA1TZpJLCPntSpKpJzk8t8WXa9dURnchVQFmY6gFAuSZLaSyyIQc5KMVlsgnOXLBxeJesbgHs0wfVprfRHfrJPNjNVUnvyyfRbC0VrQVPnq/F/zBq5jLhcotIZ5kjZ4O7EKussQoHEk2A8543cvCKdZqEXJ6LiTnk/CilSSmNiKq+QtebuEd2KR8+q1HUm5vmzInoxiAIAgCAIAgCAQp0k4fQylVP+ItOp5oE/smtuViod3sKpvWcV0bX3+5zEwG4Jd6O8f1mARfWolqR7hrT+VlHgZsreWYeBwm3KHuruT5S4+vzOjaWDTEf9JWQiwGKpj0Ro1gPZHo1PDYeVuEp3NPPaR02wb5Rf4eb14x8enxI7MpnVMoYQeWjeZNztxVEBdMVFGwVQWIHJgQ3mTM8a84mpuNkW1Z5xh93obZekN9+HXwqkfDQMyfin0KD9nYcqj8kY+Jz9xDaqaUqfOxdvAkgfCeXdSehnpbAt4vtNv5HP43HVazaVaozndpHUPdGxfASvKTlqzc0LelRWKcUkWhPJYRts38g1cXU0aQso9OoR2E/Vvsj4bZ7p0nN8CnfX9K0hmfF8lzf7ExZDyTTwtIUqI1DWzH0nbezHeflsE2cIKCwjhLq6qXNR1Kj9EuiNms9FYjPpJzo6wnC0D2FP1zDYzA6qYPAHbzFtxlK4rZ7C+J1uwtm7i/EVFx/Svv6eZwUpnTHjGSQ3gKZDITydt0Z5M67FdYR2KA0jwLtcIPDW33Rxme2p7089DQ7euPdUPdrWX05+nmS7NkcYIAgCAIAgCAIAgEa9L+T/2FcbO1Rbx7afJ5Tu46SOp9m6/GdF+K+j+xG8pHVHT9H+Whh8VoObU69kJ3K9/q2PK5I+9yli3qbssPmabbdl+Iob8fzR4/Dn6kssJsjhS044wE+aI5zozGZSamDF1Os0fWX+HxH2do3X2ClVt3rE6vZ23ItKnccH/l18fU4d0IJDAgjUQQQQeBB1iVDok1JZTyii0E4FoIwegQTgvYXDPUbQpqzsfVUFj32Gwc4ScnhHmpUhTjvTaS7ztcg5gM1mxh0V/wkN3PvONS9wueYlqnavWRz977QRjmNusvq9PgvXyJEwWFSmgSkoRV2KosBLqSisI5apVnVk5zeWzLWDwcPnznn1YbD4VvrPRqVAf2fFVPt8Tu79lWvXx2Y6nR7I2Q6mK1Zdnkuv7fUjKUDsDxjbbBDeFlmOXuZ7wYHLLL1MEkAAkkgADaSTYAcyZGD3vJLL0J5zNyH9EwiUzbrG7dUje7WuL7wAAo7psqUNyOD5/tG8d1Xc+Wi8P5xN5MpREAQBAEAQBAEAQDV5zZJGKwtSidrLdCdzqdJD5geF54qQ34tFqyuXbV41Vy18OfyIDdCpKsLMpKsDtDKbMD3EGaprDwfSIyUkpR0fFeBSRIJJNzFzrFVVw+Ib61RZGJ/aqNxPtj47eM2FvW3uzLU4zbOynRk61Jdl6ro/T6HYMJaOfKCIINdlLI9Cv+3pI52BiLMO5x2h5zxKnGWqLNC8r0P7cmvp5HP4no/wAM3oNVTuYMP5lJ+Mwu1gbSHtBcx/Mk/h6FhejqjvrVv/rH9sj8LHqZX7RVuUF8zYYTMfCIblGqH7bm3kthPatoIq1NuXc+CaXgjoMHg0pLo0kRF4IoUeQmZRS0NZVrVKr3pybfe8mUokmM9q1lRS9RgqqLlmIAA4kmQ3jiz1CEpyUYrLZHedefZqA0sGSqHU1XWrsOFMbUHPb3SjWuM8InWbN2EoNVLji+UeXx6+Bw0qHSnhNtsBvBh1a+kdWye0sFOdTefDQKZITJJ6Ks2S7jGVh2EuKAPrPsNTuGwc7ncJZt6X6maDbe0MR/DwfH9Xp6krS4cuIAgCAIAgCAIAgCAIBGHShmzoscZRHZNhXA3HYKvdsB8DxMpXNL9a+J1ewdorH4ao//AF9PQjyUzqB/zwII2EGSQ0msM7nN3P4qAmMu42Csou4/iL63eNfI7ZbpXOOEvM5m/wBgKTc7fh/x5fBnd4LG06y6dF1deKm9uRG0HkZcjJSWUzmK1CpRlu1ItPvLxE9GI80YIPNGAVBYBTXrpTUtUZUUbWZgqjxMhtLiz3CnKo92Cy+45XK+f9CncYcGs3HWtIfeOtvAW5yvO5itOJvLT2fr1ONXsr5+XqcFlnLdfFNeu9wNaoOzTXuXjzNzzlKdSU9TqrSxoWqxTjx68/P0NdMZbKalQKLk2ElcTzKSiss1tfFFjwHD9ZkUcFGpWc33FKGDyjrMxM1Wx1a7XFCmR1jaxpHb1aHid53DvEy0qW++OhR2hfq2hiP5np3d5O+HpKiKiAKqgKqgWAUCwAG4Wl9LBxspOTcm8tly8EHsAQBAEAQBAEAQBAPIBRUAIIIBBFiDrBB2giCU8PKIgz5zQOFY1qAJoMdY2mkSdQP2OB3bOE19ehu8VodrsjayuF7qq+3yfX9/qchKxvRAK6FZkbSpsyN7SsVPmJKbWh4nThUWJpNd5vcJnpjEFutDj/MRW+IsfjMyuKi5mrq7Es58d3Hg/wDZsafSJiPWpUD3Covzcz2ruXNFSXs5Q/TOXyf2R5V6RMR6tKgO8VG+TiHdy5JEx9nLf9U5fJfZmvxWemMf96E/hoq/E3Pxnh3FR8y3S2JZw/Tnxf8Ao0mJxD1G0qrs54uxY+F9kxOTerNlTpQpLEIpeHAtTyZBAMTFY9U1bW4Dd3melFsr1bmMOC4s1VXEFzdj4bh3CZEsFCdSU3lnqmSEdXmXmhVxz6RulBTZ6ltZttSnfa3PYOew5KdJz8ClebQhbLC4y5L1J0yZg6dCktKioREFlUfEk7ydpJ1mXUklhHJ1akqknOby2ZoaSeCoGAVAwD2AIAgCAIAgCAIBQTALbtAMXEWZSrAFWBBBFwQdRBG8RglNp5RD2eubTYRjVogvhydY2tRJ3E704HwO4mhWobvFaHYbM2x71e7q/m+v7nNUcQreidfDf5Ss00b6FWMtGXZBkEAQBAEAE22wQ2lxZhYjKlNdh0jwXZ5z2oNlWpeU46cTV4nKbvqHZHAbfEz2opFKpdTnw0RiiejCi4nzkHrOCQ8zuj1qlquNBSnqIo6xUf3/AGF5be6WKdDPGRqbzaih2KXF9eRLeFRUVUpqFVQAqqLKANgAGyWksHPyk5PLfEy0eCC6rQC6DAKwYBUIB7AEAQBAEAQDwwChoBYqGAYlYyQa/E6wQQCCLEEXBB2gjeICbTyiL87MxBc1MHq3miTb/wCNj/SfA7pVqUOcTeWu1dI1vP1OCqYitSYqxZSNquNY8DKziuaN3C5njMJZXmVrltxtCnzH5yPdoyq/qLXBX/10+wPM/pHu0T/+jP8AxRQ2XW3KvxMn3aPL2jU5JFipleqd4HcB+cncRile1nzwYtSszekSe83k4MDnKWryUgwEVXg9ZOhyJmjicQQdHq09upddX2V2t8uc9xpSkVK20KVLnl9xJ2bOaeHwtmUadUfvXAuD9gbE8NfOWoUlHxNLc31WtwfBdEdXTaZCkZVMwDIQwSZCyAXVgFwQCoQCqAIAgCAIAgCAUMIBZqLAMSskkGBXpwQazE0oBzuWsj06wtVQNbYdjDuYaxIlBS1M1KvUpPMHg4jKWZABJouRycX/AJh+kwOh0NjT2q/1x8jQ4jNnEL6ob3WH91p4dGRZjtCi+eDEbJFcfun8Bf5Tz7uXQyK7ov8AUj1MjVzspP4i3zj3cugd1RX6kZmGzVxLeoF5sw+S3PwnpUZHiW0KMeeTeYDMO/7ar4IP7m/Se1Q6sqz2p/hHzOtyRm3QokGnSGkPXbtt3gn0fC0zRpxjoUat3Vqas6Oik9FYzaSQDMpJAMqmsAyaawSX1EgF1RAKwIBWIB7AEAQBAEAQBAPLQCllgFl6cAxqtCAYVbCySDBr4GAa+vky+6AYVXJHKAWDkflJAGSeUAvJkzlAMqngJAMqng4Bl08NAMmnQgGSlGAZCUoJLypIBdVYBWBAKwIB7AEAQBAEAQBAEAQBAPCIBQUgFtqMAtPh4BYfCQC02CkgtnAwQefQeUADBQCsYOCStcLALq4eQC6tCAXFpSQVinIBWFgFQEA9tAPYAgCAIAgCAIAgCAIAgCAIAgHloB5owDwpAPOrgHnVQB1cAdXAPergHuhAPdGAe2gC0A9gCAIAgCAIAgCAIAgCAIAgCAIAgCAIAgCAIAgCAIAgCAIAgCAIAgCAIAgCAIB/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6" name="AutoShape 6" descr="data:image/jpeg;base64,/9j/4AAQSkZJRgABAQAAAQABAAD/2wCEAAkGBxQTEBUUEBQUFhUUFRUUFRUVFBUUFBYVFBQWFxQVFRUYHCggGBolHBQWIjEhJSowLi4uFx8zODMsNygtLisBCgoKDg0OGxAQGi0kHyYvLCwsLiwsLCwsLSwsLCwsLCwsLCwsLCwsLCwsLCwsLCwsLCwsLCwsLCwsLCwsLCwsLP/AABEIAOEA4QMBEQACEQEDEQH/xAAcAAEAAQUBAQAAAAAAAAAAAAAABwIDBAUGAQj/xABIEAACAQIBCAYGBwYFAgcAAAABAgADEQQFBhIhMUFRYQcTInGBkTJCUnKhsRQjYoKSwdEzQ3OissJTY+Hw8RWDFiQ1VJOjs//EABsBAQACAwEBAAAAAAAAAAAAAAABBAMFBgIH/8QAOhEAAgEDAQUFBgUEAQUBAAAAAAECAwQRMQUSIUFRImFxkdEGE4GhscEUMkLh8CMzUvFiJDRDcoIV/9oADAMBAAIRAxEAPwCcYBoctZQqUK6Ne9OoNEKdmmt2K33Ercj3DANrQxyNT6wMAoBLE6tGwudLhaARrnFnTVruRTZkpDUoUlSw4sRr18JJBrcnZfxFBtKnUYjerEsh5EE/Ea4BKOb2WkxVHTTUw1Ol7lW/McDIJNpAEAQBAEAQBAEAQBAEAQBAEAQBAEAQBAEAQBAEAQDlekvGvRye9RKBraLIWsbGmqnS67Vr7JUbNl7nUDAI9wGdn0ii6LdC1tMA3Vlvfb328CeMkFhpJBbaAbTNXLBw2JVyew3YqDdok+l3qdfnxkAmMSCRAEAQBAEAQBAEAQBAEAQBAEAQBAEAQBAEAQBAOKzy6Q6ODY0qa9dWG1QdFEPB248h8IBEuXuk7KdUnQrLRU+rRpqNXNn0m8iIJMzM3B0cTgQKdqeJpMxNQAaRYkm729JDw3C1uElEMv0a50jTqroVV9Jdx+0p3gwC60kgtNAJdzHyj12Cp3N2p3pN9z0Se9Spnkk38AQBAEAQBAEAQBAEAQBAEAQBAEAQBAEAQBAEA+ccu4Jlr1VqX0xUfSvtLaRufHb4wDn8Vh4JLWSsoVMJXFWlu1Mu5l3gwCSawo5QoLVpNouvot6yNtKPxH/IkkGmoYhgxpVho1F8m4EcbwC+0kg7josxXbrUjvC1AO46LfNfKQSSJIAgCAIAgCAIAgCAIAgCAIAgCAIAgCAIAgCAIByGe2ZwxX1tGy1gLEHUtQDYCdzDcfA7iAIeytkx6TlKqMjDarCx7+Y5jVANFicPBJbyVlOphKmnT2H0kOxhA1O666jj6QamdGouz2kPA8VP+7GSQa6hiGVjTrCzr5EbiDvHOAdf0d1dHHqPbSonw0/7IIJZkEiAIAgCAIAgCAIAgCAIAgCAIAgCAIAgCAIAgCAYmUsmUq66NemtRd2kLkc1O1TzEA4fLXRVRqXOGqvSPsuOsTuGsMPMwDg8s9GGPp3K00rDjScE2919E35AGCTisXhMTg6mmyVaDA7XR0B8WABEA3eHzio4pQle1OqPQqD0Sf0PD5RkjBvM1stfRcXTespPVk3AI7SsjJdTsIs1x3W1bgJ0ydj6demKlJgytsI+RG48oBkwBAEAQCzisUlNS9RlRRtZmCgeJkNpanqEJTe7FZfccjlXpJwtPVRD1zxUaNP8baz3gGYJXMFpxN1b7AuanGeIrv18l98HK47pLxT/ALJaVIdxqN5mw+EwSupPQ3FL2dt4/nk5fL+eZo8TnVjXvpYmrr9lhT/oAmJ1qj5mwhsuzhpTXx4/UwmynXO2vXPfXqn5tPG/LqywrWgtKcfJHtPK2IX0cRiB3V6o/uk78urIlZ28tacfJGzwmemOpnViGYcKio48yL/Ge1XqLmVKmx7Kf6MeDaOkyZ0ouLDE0Aw3tSOi34GNj+ITNG7/AMkaqv7NrWjP4S9V6HcZEzkw2KH1FQFrXKN2ag71Ou3MapahUjPRnP3VjXtn/Ujjv5eZt57KggCAIAgCAIAgCAIAgCAeMoIsRccDrgGgytmTgMQGFbCUCWBBdaaJU1i1w6gG43QD58zvyFiMlYoUazM9Ekth6p2Ol9YPBxqBHcdhEEnSZk54Ph3BU3U20l3EfrBBOGR8rU8RTD0ztGsbx/p/vUdUAz4Bbr11RSzsFVRcsxAUDiSdkhvB6jGUnuxWWR9nF0lKLpglDHZ1rg6H3E2t3mw75VqXSXCJ0dl7PSliVw8Lotfj0I8yjlGrXfTxFRqjbtI6h7qjUvgJTlOUuLZ09C2o0Fu0opfzm9TFnkzntNSxsoLHgoLHyElLOhEpRisyePE2VDN3Fv6OGrnmabKPNgJ7VKb5FSe0bWGtSPnn6F45p43/ANrV8lPyMn3FToY1tayf/kXz9DCxWSa9P9pQrJzak4Hna08unJaosU7u3qfknF/FGEDwngsHsA9RiCCpIINwQSCDxBGsGT4ESipLDWUSBmn0iMhFPHHSXYK9u0v8QD0h9oa+N9st0rnlPzOZ2jsFNe8ttf8AH09CT6dQMAykEEXBBuCDsII2iXTlGmnhlUECAIAgCAIAgCAIAgCAIBps7M26OPwrYfELcHWjj0qbj0XQ7iL+IJB1GAfMeWcmV8mYtsNidq61cX0aiH0XXkbHuII3Qejr80M6XosCrG28Xt4jgfC3EEaoPJLdTPmgmF65rk30VVRrZ7X0eCHUbgnVuJFifFSagsstWdpO6q+7gRhnFnLXxjXqtZAbrSW+gvAn2m5nwtsmuqVZT10O6sdnUbSPYWZc29fh0NOTMRfOjyDmVisTZtHqqZ/eVQRccVTa3wHOZ6dCUu41N5tm2t+ynvS6L7vT6nfZJ6OcJSsaulXb7ZsnhTXUR715ajbQWvE5y429dVeEHuru18zqsJg6dJdGkiIBqsihR5CZ0ktDUTqzqPM22+8vyTwIAgGnytmxhcR+2ooT7ajQf8a2Mxypxlqi5b7QuLd/05vw1XkyPs4+jmrSBfCMayDWaZsKoHK2p+7Ue+VKls1xjxOlsvaCFTs11uvqtPj0/mhwxG46iNRB1EEbQRuMqnRJprKEA7HMLO44ZxRrt/5djqJ/csTt9w7xu28ZZoVt3svQ0O2NlKvH3tJdta/8l6/UmAGbA4o9gCAIAgCAIAgCAIAgCAIBy/SBmZSynhjTey1Uu1Gra5RuB4odVx3HaBAPmnGYWvgMQ1DEqVZDbkeBU7wdoMg9HWZDyzqKmzKwsyn0WG6/MbQRrB2SWk1hkwqSpyU4PDR0YzPrulF8Oumta9lYgMgubM51AqQAbgb9my+rnTxU3EdjZ7dpzpt1+DXTn4dH8iQM18xKOGs9a1asNekR2EP2FO/7R192yXadCMOL4s0d/tmtc9mHZh05vxf2Oumc05axWJSmulVdUUbWZgo8zIbS1PUKcpvdisvuObxvSDgqZsKjVD/loSPxGy/GYXcU1zNpS2JeVOO7jxePlqap+lOh6uHrnvNMf3GePxcejLsfZuvznH5+hdw3Shhie3SrpzsjD+Vr/CSrqHMxz9nblfllF/HH1R0eSc5sLiTajWUsfUN0f8DWJmaNSMtGau4sLi341INLrqvNG3nsqCAcdnxmYuJU1aAC4gC/AVQPVb7XBvA6tletRU1lam62VtaVtJU6nGD+XevuiH3UgkEEEEgg6iCDYgjcQZr8YO4jJSSa0Z5IJJV6MM4utp/Rqpu9IfVknW1LZbvXZ3Wl+3q5W6zjdu7P91P38F2Za9z/AHO9lo54QBAEAQBAEAQBAEAQBANJnZnCmDoF27Tt2aSe03Pgo2k/mRMdWooRyXtn2M7uruR05vov5oQPl6+MLtiWLO5vp71O7RG5RstwlKFeSllnWXmxqNWioUlhx0fXx8SvNHMWoKobGVUWgCCAjaTVV3AEalB47d1htEVdowXZguJyDtJxbU1jBO2GqKyDRGjYBaajVYDYAN2watwErqpv/m15Hnd3eHmZv01VDdawXQF2ZiAtgLkknZql+jX47k9UY/duTW4s5OCzj6StZTAry65xq/7ab+9vIyKl1yidHY+zzaU7h/8Ayvu/Qj/H42pWfTru1RuLm9vdGxRyEqSk5cWzpqNClQju04pLu/nEx55MogCAIGvA7TNTP6rQIp4otVo6hpHXVpjjfa45HXwO6WqVw48JaGg2hsOnVTnQ7MunJ+j+RLOGxC1EV6bBlYBlYG4IOwgy8nlZRxs4ShJxksNF2SeSMOlTN8KwxdMWDEJWA2aWxKnj6J+7zlK5p/rXxOr9n75v/pp+MfuvuviR5KZ1Bm5Gx5oYinVBtosL+6dTfr4T1F4eSvd0FWoyg+hPWTcYKtMNv2N3/oZs6c99ZPnVek6c90y5kMIgCAIAgCAIAgCAIBZxmJWnTapUIVEUsxO4AXJkN4WWeqcJVJKEVlvgQRnLlt8ZiGqvcL6NND6iDYO87Tz7hNXVqOcsn0Swso2lFQWvN9X6dDFyVk6piKyUaQuznfsUD0mbgAP9655hFyeEZrm5hb0nVnovm+hLn/g6lTw6JQCirTGqqy3LE620t4ueGyZ7iwjOHZ4S+vicFVv6las6lTny6Gsyfjmp1Cj6TVBqN1Kqvnqt5maeMnB4ksGSUVJZR01F1qDR1E7WP5f6cJehJTSi/MrNODyRnnnmoaF61AfVEksg/d6/SH+X/T3bHidZsvanvcUqr7XJ9e7x+vjrrch5p4rFWammjTP7yodBCPs6rt4C3OZ4UJzLd3ta2tuEnmXRcfPkjsMF0X0wB12IdjvFNVQfzaRlhWi5s0dX2kqN/wBOCXjxf2M2p0aYQjU9cHjpIfgUnr8LAwR9orpPiov4fuaDLHRpWQFsNUFUD1GASp4G+ix77TFO1a4xZsrb2ipzeK0d3vXFev1OIrUmVirgqymzKwIIPAg7JVaaeGdDCcZxUovKfMokHo7vovzhNOr9FqH6uqSaV/UqbSo5Nr8felu2q4e6znNv2CnD8RBcVr3rr8Pp4Ery8ceYeWMAtehUovsqIV7iRqYcwbHwnmUd5YM1vWlRqxqR1TyfPboVJVhZlJVhwZTZh5gzUtY4H0yMlKKktHxKZBJK2Y2U/q6RY6mUI3evZv5j4yzQqbsjjdq23bljk8o7ybA54QBAEAQBAEAQBAEAjTpYy7crhKZ1aqla3nTQ/wBX4ZTuqn6UdT7PWWtxJd0fu/sRwTKR1RL/AEdZvfR8P1tQfXVgCb7Up7UTkd55kDdNjb092OXqzhttX/4ituRfZjw8XzZ1j1AASSAALknUABtJlg0yTbwiIsuZ4dfiiwBFAdhdHs1CAf2hO039nhbYbzTXcVWllLitDsKGxdy2w329e7w/fqdBknKdlFyqUzrBDXLA8/8AZlCMnF7r1NJVouLaa4nXYWoKo17LWUHgdtx+Uv05KfCXwKUk4aGUjHYdo+Imzozb7MtV8zDJc0VhpmPBUGgFQMA5LpAzZXE0TWpr9fSW4ttqINZQ8TtI56t8r16W8srU3Ox9ou2qqnN9h/J9fUh8Ga47oqpVWRgyGzKQyngym6nzElPDyjzOCnFxlo+DPofJuLFWjTqrsqIjjuZQfzm3i8pM+ZVqbpVJQfJteRkyTGQRnrhuryhiFAsDU0x/3FVz8WM1ddYqM+h7Jqb9nTb6Y8ng0kxGwO0zPq/UW4Ow87H85KZoNpR/q/BEqZLxHWUlbfax7xqM2lKW9FM5CvDcqOJlTIYhAEAQBAEAQBAMfH4taVJ6r6lpqzt3KLyG0llmSlTlUmoR1bwfPmPxjVqr1anpVGLtyvsA5AWA5CamUnJ5Z9KoUY0acacdEsfzxNvmTkf6TjEVhemn1tTgVQiynvaw7rzJQhvzKO17v8NbNr8z4L46v4L54JtJmzPn5wvShls06K4dD2q1zU5Uhu+8dXcrSrczwt1czoNgWfvKrrS0jp4/t6EW3lA7I73MHN9qlB6rmwY2oiwOtTZ3vtAJ1WHAnhPbsvfQznD5fucpty7pqsoRXFav6I6PDYh6T6NQWPwI4g7xNb26Mt2awapqM1mJlZyZw/R8IayppsCqgG+iNI20mI9UfOwvrmzoXOETZ2SuK6pt4XoRnis88a5v15X7NNVRR8L+ZM9uvUfM6unsezgsbmfHj+xssg9IFek4GJPW0ie0SoFRRxUqBpW4HbxnqFzJPtaFW82DRqRboLdl8n6EsUaoYBlNwwBBGwgi4ImwOMlFxeHqXVMEECZxYQUcZXprqC1X0RwVjpKPAMBNVUWJtH0iwqurbU5vVpfLh9jXTGWycswXvk3D8kK+Cuyj5TaUf7aPnu1o7t5U8frxOgmU1xCnST/6lV92l/8Ams1tz/cZ3mwv+yj4v6nMTAbc6vNRrUj75+SyDTbQWanwJJzSrXpuvBgfxD/SbC1eYs5XaMcTT7jfS0a8QBAEAQBAEAQDiOljKOhhFpA667gH3Kfab+bQHiZWupYhjqb72ft/eXLm9Ir5vgvuyJJrztSU+inAaGFesdtZyAfsUrqP5tOX7WOI56nGe0VffuFSWkV83x9DtCZaOfINzsyj1+NrPfUHKJ7lPsi3I2LfemrrS3ptn0PZlD3FrCPPGX4vj+xrcLhzUqJTX0qjqg5FiBf4zxFZeC1WqqnCU3yTZO2ForTprTQWVFCKOSiw+U26WFhHzWpUdSbnLVvJrs58pChhKtUgEqvZDC4LsQqXHC5Ex1t3cbayWLGg61eNPrr4cyIsm5fq0qhdmNQMNGolQlldDtUg7BrOyamVNPQ7WtaUqkN1LGNGtUV5Yw1IaNXDODSqE/Vk/WUmABKMNpGvU3nxMxbepNrcTk3SqrtLnya6muBkl9Mm7Mon/p+Gv/hLb3fV+FptKP5EfPtqY/GVMdWb1TMhQIOzvrB8fiWGzrSv4AEPxUzVVnmbPomy4uNnTT6fXj9zUTGXyeMy6BTJ+GU7eqVj3uNIj+abWksQR852lNTu6kl/kzdTIUiCM9sRp5RxB2gVNEfcVVPxUzV13moz6FsmG5Z013Z82aSYjYnUZA1UV5knzJnhviai841GSDmS1+t+5/dL9nzOZ2osbvxOpl01IgCAIAgCAIAgERdLGL0saibqVIedRiT8FWULp5kkdn7O0t23lPq/p/s4omVToUTpmzhuqwWHTeKSX95l0m+JM21NYikfNr+p725qT6tmTlDEdXSqP7CO/wCFSfynqTwsmCjDfqRj1aR8/oLAd0059OZucy1vlDD39tj4rTcj4gTPQ/uI1e1nizqeH3RMTNNmcAc10hUGfJ9XR9QpUI+yjAt5C58JhrrMGbPZFRQu4555XmiHdOa87PeKcMNpO1jc924eUMU+GW+Zvs3MjPi6wprcLqNR9yJv1+0dgHHkDb1TpubwY729ha0nN68l1ZOGHQKoVRZVAUDgALATZ4wsHz+UnKTk9WWcsZSXD4epWb1FJA9ptiL4kgeM8zluxbZntbeVxWjSjzf+2QSzEkljckkk8STcnzmpPpUYqKSWiMnJeBNevTortqOE7gfSPgoJ8JMI70kjDc11Qoyqvkvny+Z9CUlAAA1AAADkNQm3PmjeXllvH4paVJ6r+jTRnbuUEn5SG8LJ6pU3UmoR1bwfO9WqXZnb0nYu3vMSzfEmahvLyfToQUIqC0Sx5FMg9HUYI6KgcAB5TFzNRV4ts7/MIdmq3NR5An8xNjZaNnNbX/PFdx1cumoEAQBAEAQBAEAgzP2qWyliOTKo7lpJ+d5rK7zUZ9A2NDdsod+X82c9V9E9x+Uwm0PoSiLIo+yPlNytD5bPjJmHlxNLDV1G00aoHeabATzPjFmW1lu14PvX1IGvqmpPpTMzImNFHE0ap2JUUt7p7Ln8JMyU5bskyne0ffUJ01zX7k1lptT501gtMYCeDh8r9HtN2LYep1VzfQK6aD3dYKjlrladsm+y8G8t9tzhHdqx3u/RlrJ/RwAb165I9mmmjf7zE/KeY2vVmWpt54/pwx4vJ3OS8BToUxTooEUa7DaTxYnWx5mWYxUVhGjr3FSvLfqPLNgpnoxEYZ+5yDEVBRom9GkbkjZUqbLjio1gcbk8JrrirvPdWh2uxdnO3h72ou09O5erOTlY3xInRTkTW2LcahenS7/3jj+n8Uu2tP8AWzlfaG8XC3j4y+y+/kSWJcOWOJ6Vcr9XhloKe1XPa5U0ILeZ0R3Xla5niOOpv/Z+195XdV6R+r09SJprztC7hx2hy1yHoeZvgbvD1JjNfOJKOY1HRwgb22ZvAdkf0/GbW0jink4/as964a6YR0MsmuEAQBAEAQBAEAgfPUWyjif4vzRTNXW/uM+h7Kf/AEdPw+7NG4uCOIMxGxRPuTa4ehScaw9NGH3lBm4i8xTPmFeDhVlF8m/qXX5z0Ys44kDZUwJoVqlE/u3Kjmo9A+KkHxmonHdk0fSbauq9GNRc18+fzMMyDKyQsx851ZFw9drVF7NNmOp19VL+2NnMW33l6hWTW6zkdsbMlCTrUlweq6P0OvaWjnimAVLAPcRikpIXqsqKNrMQB3d/KQ2kssyUqU6st2Cy+4j7OnPM1gaWGutI6mc6nqDgB6qfE8tho1rje4R0Ot2ZsVUWqlbjLkuS9WckJUOiNvm1kN8ZXFNbhRZqj+wnL7R1gDvO4zLSpucsFLaF9C0pb71ei6v0XMm/BYdadNadMaKIoVQNwA1TZpJLCPntSpKpJzk8t8WXa9dURnchVQFmY6gFAuSZLaSyyIQc5KMVlsgnOXLBxeJesbgHs0wfVprfRHfrJPNjNVUnvyyfRbC0VrQVPnq/F/zBq5jLhcotIZ5kjZ4O7EKussQoHEk2A8543cvCKdZqEXJ6LiTnk/CilSSmNiKq+QtebuEd2KR8+q1HUm5vmzInoxiAIAgCAIAgCAQp0k4fQylVP+ItOp5oE/smtuViod3sKpvWcV0bX3+5zEwG4Jd6O8f1mARfWolqR7hrT+VlHgZsreWYeBwm3KHuruT5S4+vzOjaWDTEf9JWQiwGKpj0Ro1gPZHo1PDYeVuEp3NPPaR02wb5Rf4eb14x8enxI7MpnVMoYQeWjeZNztxVEBdMVFGwVQWIHJgQ3mTM8a84mpuNkW1Z5xh93obZekN9+HXwqkfDQMyfin0KD9nYcqj8kY+Jz9xDaqaUqfOxdvAkgfCeXdSehnpbAt4vtNv5HP43HVazaVaozndpHUPdGxfASvKTlqzc0LelRWKcUkWhPJYRts38g1cXU0aQso9OoR2E/Vvsj4bZ7p0nN8CnfX9K0hmfF8lzf7ExZDyTTwtIUqI1DWzH0nbezHeflsE2cIKCwjhLq6qXNR1Kj9EuiNms9FYjPpJzo6wnC0D2FP1zDYzA6qYPAHbzFtxlK4rZ7C+J1uwtm7i/EVFx/Svv6eZwUpnTHjGSQ3gKZDITydt0Z5M67FdYR2KA0jwLtcIPDW33Rxme2p7089DQ7euPdUPdrWX05+nmS7NkcYIAgCAIAgCAIAgEa9L+T/2FcbO1Rbx7afJ5Tu46SOp9m6/GdF+K+j+xG8pHVHT9H+Whh8VoObU69kJ3K9/q2PK5I+9yli3qbssPmabbdl+Iob8fzR4/Dn6kssJsjhS044wE+aI5zozGZSamDF1Os0fWX+HxH2do3X2ClVt3rE6vZ23ItKnccH/l18fU4d0IJDAgjUQQQQeBB1iVDok1JZTyii0E4FoIwegQTgvYXDPUbQpqzsfVUFj32Gwc4ScnhHmpUhTjvTaS7ztcg5gM1mxh0V/wkN3PvONS9wueYlqnavWRz977QRjmNusvq9PgvXyJEwWFSmgSkoRV2KosBLqSisI5apVnVk5zeWzLWDwcPnznn1YbD4VvrPRqVAf2fFVPt8Tu79lWvXx2Y6nR7I2Q6mK1Zdnkuv7fUjKUDsDxjbbBDeFlmOXuZ7wYHLLL1MEkAAkkgADaSTYAcyZGD3vJLL0J5zNyH9EwiUzbrG7dUje7WuL7wAAo7psqUNyOD5/tG8d1Xc+Wi8P5xN5MpREAQBAEAQBAEAQDV5zZJGKwtSidrLdCdzqdJD5geF54qQ34tFqyuXbV41Vy18OfyIDdCpKsLMpKsDtDKbMD3EGaprDwfSIyUkpR0fFeBSRIJJNzFzrFVVw+Ib61RZGJ/aqNxPtj47eM2FvW3uzLU4zbOynRk61Jdl6ro/T6HYMJaOfKCIINdlLI9Cv+3pI52BiLMO5x2h5zxKnGWqLNC8r0P7cmvp5HP4no/wAM3oNVTuYMP5lJ+Mwu1gbSHtBcx/Mk/h6FhejqjvrVv/rH9sj8LHqZX7RVuUF8zYYTMfCIblGqH7bm3kthPatoIq1NuXc+CaXgjoMHg0pLo0kRF4IoUeQmZRS0NZVrVKr3pybfe8mUokmM9q1lRS9RgqqLlmIAA4kmQ3jiz1CEpyUYrLZHedefZqA0sGSqHU1XWrsOFMbUHPb3SjWuM8InWbN2EoNVLji+UeXx6+Bw0qHSnhNtsBvBh1a+kdWye0sFOdTefDQKZITJJ6Ks2S7jGVh2EuKAPrPsNTuGwc7ncJZt6X6maDbe0MR/DwfH9Xp6krS4cuIAgCAIAgCAIAgCAIBGHShmzoscZRHZNhXA3HYKvdsB8DxMpXNL9a+J1ewdorH4ao//AF9PQjyUzqB/zwII2EGSQ0msM7nN3P4qAmMu42Csou4/iL63eNfI7ZbpXOOEvM5m/wBgKTc7fh/x5fBnd4LG06y6dF1deKm9uRG0HkZcjJSWUzmK1CpRlu1ItPvLxE9GI80YIPNGAVBYBTXrpTUtUZUUbWZgqjxMhtLiz3CnKo92Cy+45XK+f9CncYcGs3HWtIfeOtvAW5yvO5itOJvLT2fr1ONXsr5+XqcFlnLdfFNeu9wNaoOzTXuXjzNzzlKdSU9TqrSxoWqxTjx68/P0NdMZbKalQKLk2ElcTzKSiss1tfFFjwHD9ZkUcFGpWc33FKGDyjrMxM1Wx1a7XFCmR1jaxpHb1aHid53DvEy0qW++OhR2hfq2hiP5np3d5O+HpKiKiAKqgKqgWAUCwAG4Wl9LBxspOTcm8tly8EHsAQBAEAQBAEAQBAPIBRUAIIIBBFiDrBB2giCU8PKIgz5zQOFY1qAJoMdY2mkSdQP2OB3bOE19ehu8VodrsjayuF7qq+3yfX9/qchKxvRAK6FZkbSpsyN7SsVPmJKbWh4nThUWJpNd5vcJnpjEFutDj/MRW+IsfjMyuKi5mrq7Es58d3Hg/wDZsafSJiPWpUD3Covzcz2ruXNFSXs5Q/TOXyf2R5V6RMR6tKgO8VG+TiHdy5JEx9nLf9U5fJfZmvxWemMf96E/hoq/E3Pxnh3FR8y3S2JZw/Tnxf8Ao0mJxD1G0qrs54uxY+F9kxOTerNlTpQpLEIpeHAtTyZBAMTFY9U1bW4Dd3melFsr1bmMOC4s1VXEFzdj4bh3CZEsFCdSU3lnqmSEdXmXmhVxz6RulBTZ6ltZttSnfa3PYOew5KdJz8ClebQhbLC4y5L1J0yZg6dCktKioREFlUfEk7ydpJ1mXUklhHJ1akqknOby2ZoaSeCoGAVAwD2AIAgCAIAgCAIBQTALbtAMXEWZSrAFWBBBFwQdRBG8RglNp5RD2eubTYRjVogvhydY2tRJ3E704HwO4mhWobvFaHYbM2x71e7q/m+v7nNUcQreidfDf5Ss00b6FWMtGXZBkEAQBAEAE22wQ2lxZhYjKlNdh0jwXZ5z2oNlWpeU46cTV4nKbvqHZHAbfEz2opFKpdTnw0RiiejCi4nzkHrOCQ8zuj1qlquNBSnqIo6xUf3/AGF5be6WKdDPGRqbzaih2KXF9eRLeFRUVUpqFVQAqqLKANgAGyWksHPyk5PLfEy0eCC6rQC6DAKwYBUIB7AEAQBAEAQDwwChoBYqGAYlYyQa/E6wQQCCLEEXBB2gjeICbTyiL87MxBc1MHq3miTb/wCNj/SfA7pVqUOcTeWu1dI1vP1OCqYitSYqxZSNquNY8DKziuaN3C5njMJZXmVrltxtCnzH5yPdoyq/qLXBX/10+wPM/pHu0T/+jP8AxRQ2XW3KvxMn3aPL2jU5JFipleqd4HcB+cncRile1nzwYtSszekSe83k4MDnKWryUgwEVXg9ZOhyJmjicQQdHq09upddX2V2t8uc9xpSkVK20KVLnl9xJ2bOaeHwtmUadUfvXAuD9gbE8NfOWoUlHxNLc31WtwfBdEdXTaZCkZVMwDIQwSZCyAXVgFwQCoQCqAIAgCAIAgCAUMIBZqLAMSskkGBXpwQazE0oBzuWsj06wtVQNbYdjDuYaxIlBS1M1KvUpPMHg4jKWZABJouRycX/AJh+kwOh0NjT2q/1x8jQ4jNnEL6ob3WH91p4dGRZjtCi+eDEbJFcfun8Bf5Tz7uXQyK7ov8AUj1MjVzspP4i3zj3cugd1RX6kZmGzVxLeoF5sw+S3PwnpUZHiW0KMeeTeYDMO/7ar4IP7m/Se1Q6sqz2p/hHzOtyRm3QokGnSGkPXbtt3gn0fC0zRpxjoUat3Vqas6Oik9FYzaSQDMpJAMqmsAyaawSX1EgF1RAKwIBWIB7AEAQBAEAQBAPLQCllgFl6cAxqtCAYVbCySDBr4GAa+vky+6AYVXJHKAWDkflJAGSeUAvJkzlAMqngJAMqng4Bl08NAMmnQgGSlGAZCUoJLypIBdVYBWBAKwIB7AEAQBAEAQBAEAQBAPCIBQUgFtqMAtPh4BYfCQC02CkgtnAwQefQeUADBQCsYOCStcLALq4eQC6tCAXFpSQVinIBWFgFQEA9tAPYAgCAIAgCAIAgCAIAgCAIAgHloB5owDwpAPOrgHnVQB1cAdXAPergHuhAPdGAe2gC0A9gCAIAgCAIAgCAIAgCAIAgCAIAgCAIAgCAIAgCAIAgCAIAgCAIAgCAIAgCAIB/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471" y="833462"/>
            <a:ext cx="1819275" cy="159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5942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BİR ÖRNEK</a:t>
            </a:r>
            <a:endParaRPr lang="tr-TR" dirty="0"/>
          </a:p>
        </p:txBody>
      </p:sp>
      <p:sp>
        <p:nvSpPr>
          <p:cNvPr id="10" name="9 Metin kutusu"/>
          <p:cNvSpPr txBox="1"/>
          <p:nvPr/>
        </p:nvSpPr>
        <p:spPr>
          <a:xfrm>
            <a:off x="4697851" y="1129695"/>
            <a:ext cx="41044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Kupa almak için oynadığınız bir maçta yorulunca maçı bırakma ihtimaliniz çok azdır.</a:t>
            </a:r>
            <a:endParaRPr lang="tr-TR" dirty="0"/>
          </a:p>
        </p:txBody>
      </p:sp>
      <p:sp>
        <p:nvSpPr>
          <p:cNvPr id="3" name="Aşağı Ok 2"/>
          <p:cNvSpPr/>
          <p:nvPr/>
        </p:nvSpPr>
        <p:spPr>
          <a:xfrm>
            <a:off x="4932040" y="116632"/>
            <a:ext cx="3312368" cy="792088"/>
          </a:xfrm>
          <a:prstGeom prst="downArrow">
            <a:avLst>
              <a:gd name="adj1" fmla="val 50000"/>
              <a:gd name="adj2" fmla="val 73884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 BİR ÖRNEK…</a:t>
            </a:r>
            <a:endParaRPr lang="tr-TR" dirty="0"/>
          </a:p>
        </p:txBody>
      </p:sp>
      <p:pic>
        <p:nvPicPr>
          <p:cNvPr id="1028" name="Picture 4" descr="Maradona dünyayı ağlattı - Futbol - Spor Haberler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37" y="3068960"/>
            <a:ext cx="4523162" cy="2328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Türkiye 576. maçına çıkıyor - TRT Spor - Türkiye`nin güncel spor haber  kaynağı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7387" y="3104140"/>
            <a:ext cx="4194508" cy="2258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João Pereira - Oyuncu profili 20/21 | Transfermark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75" y="219759"/>
            <a:ext cx="4667475" cy="274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140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45720" indent="0" algn="ctr">
              <a:buNone/>
            </a:pPr>
            <a:r>
              <a:rPr lang="tr-TR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TEK KOLLU JUDOCU</a:t>
            </a:r>
            <a:endParaRPr lang="tr-TR" dirty="0">
              <a:solidFill>
                <a:srgbClr val="00B050"/>
              </a:solidFill>
              <a:latin typeface="Arial Black" panose="020B0A040201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8330" y="1844824"/>
            <a:ext cx="3099944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8399000"/>
      </p:ext>
    </p:extLst>
  </p:cSld>
  <p:clrMapOvr>
    <a:masterClrMapping/>
  </p:clrMapOvr>
</p:sld>
</file>

<file path=ppt/theme/theme1.xml><?xml version="1.0" encoding="utf-8"?>
<a:theme xmlns:a="http://schemas.openxmlformats.org/drawingml/2006/main" name="Hava Akımı">
  <a:themeElements>
    <a:clrScheme name="Hava Akımı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Hava Akımı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Hava Akımı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478</TotalTime>
  <Words>730</Words>
  <Application>Microsoft Office PowerPoint</Application>
  <PresentationFormat>Ekran Gösterisi (4:3)</PresentationFormat>
  <Paragraphs>94</Paragraphs>
  <Slides>28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28</vt:i4>
      </vt:variant>
    </vt:vector>
  </HeadingPairs>
  <TitlesOfParts>
    <vt:vector size="29" baseType="lpstr">
      <vt:lpstr>Hava Akımı</vt:lpstr>
      <vt:lpstr>PowerPoint Sunusu</vt:lpstr>
      <vt:lpstr>PowerPoint Sunusu</vt:lpstr>
      <vt:lpstr>PowerPoint Sunusu</vt:lpstr>
      <vt:lpstr>PowerPoint Sunusu</vt:lpstr>
      <vt:lpstr>Nasıl verimli çalışılır?</vt:lpstr>
      <vt:lpstr>PowerPoint Sunusu</vt:lpstr>
      <vt:lpstr>PowerPoint Sunusu</vt:lpstr>
      <vt:lpstr>BİR ÖRNEK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ÇALIŞMA SÜRESİ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VERİMLİ DERS ÇALIŞMA VE ÖĞRENME STİLLERİ</dc:title>
  <dc:creator>güneş</dc:creator>
  <cp:lastModifiedBy>Nagihan</cp:lastModifiedBy>
  <cp:revision>69</cp:revision>
  <dcterms:created xsi:type="dcterms:W3CDTF">2015-10-08T05:30:12Z</dcterms:created>
  <dcterms:modified xsi:type="dcterms:W3CDTF">2021-02-26T12:08:22Z</dcterms:modified>
</cp:coreProperties>
</file>